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65"/>
  </p:notesMasterIdLst>
  <p:sldIdLst>
    <p:sldId id="257" r:id="rId2"/>
    <p:sldId id="315" r:id="rId3"/>
    <p:sldId id="314" r:id="rId4"/>
    <p:sldId id="357" r:id="rId5"/>
    <p:sldId id="354" r:id="rId6"/>
    <p:sldId id="361" r:id="rId7"/>
    <p:sldId id="323" r:id="rId8"/>
    <p:sldId id="327" r:id="rId9"/>
    <p:sldId id="347" r:id="rId10"/>
    <p:sldId id="333" r:id="rId11"/>
    <p:sldId id="348" r:id="rId12"/>
    <p:sldId id="362" r:id="rId13"/>
    <p:sldId id="358" r:id="rId14"/>
    <p:sldId id="319" r:id="rId15"/>
    <p:sldId id="356" r:id="rId16"/>
    <p:sldId id="352" r:id="rId17"/>
    <p:sldId id="320" r:id="rId18"/>
    <p:sldId id="321" r:id="rId19"/>
    <p:sldId id="297" r:id="rId20"/>
    <p:sldId id="313" r:id="rId21"/>
    <p:sldId id="299" r:id="rId22"/>
    <p:sldId id="360" r:id="rId23"/>
    <p:sldId id="293" r:id="rId24"/>
    <p:sldId id="279" r:id="rId25"/>
    <p:sldId id="278" r:id="rId26"/>
    <p:sldId id="302" r:id="rId27"/>
    <p:sldId id="295" r:id="rId28"/>
    <p:sldId id="296" r:id="rId29"/>
    <p:sldId id="287" r:id="rId30"/>
    <p:sldId id="300" r:id="rId31"/>
    <p:sldId id="304" r:id="rId32"/>
    <p:sldId id="307" r:id="rId33"/>
    <p:sldId id="312" r:id="rId34"/>
    <p:sldId id="336" r:id="rId35"/>
    <p:sldId id="275" r:id="rId36"/>
    <p:sldId id="351" r:id="rId37"/>
    <p:sldId id="282" r:id="rId38"/>
    <p:sldId id="269" r:id="rId39"/>
    <p:sldId id="273" r:id="rId40"/>
    <p:sldId id="268" r:id="rId41"/>
    <p:sldId id="298" r:id="rId42"/>
    <p:sldId id="270" r:id="rId43"/>
    <p:sldId id="281" r:id="rId44"/>
    <p:sldId id="280" r:id="rId45"/>
    <p:sldId id="288" r:id="rId46"/>
    <p:sldId id="291" r:id="rId47"/>
    <p:sldId id="289" r:id="rId48"/>
    <p:sldId id="292" r:id="rId49"/>
    <p:sldId id="276" r:id="rId50"/>
    <p:sldId id="265" r:id="rId51"/>
    <p:sldId id="274" r:id="rId52"/>
    <p:sldId id="271" r:id="rId53"/>
    <p:sldId id="272" r:id="rId54"/>
    <p:sldId id="283" r:id="rId55"/>
    <p:sldId id="290" r:id="rId56"/>
    <p:sldId id="301" r:id="rId57"/>
    <p:sldId id="308" r:id="rId58"/>
    <p:sldId id="306" r:id="rId59"/>
    <p:sldId id="316" r:id="rId60"/>
    <p:sldId id="262" r:id="rId61"/>
    <p:sldId id="264" r:id="rId62"/>
    <p:sldId id="260" r:id="rId63"/>
    <p:sldId id="261" r:id="rId64"/>
  </p:sldIdLst>
  <p:sldSz cx="12192000" cy="6858000"/>
  <p:notesSz cx="6858000" cy="9144000"/>
  <p:embeddedFontLst>
    <p:embeddedFont>
      <p:font typeface="HGｺﾞｼｯｸE" panose="020B0909000000000000" pitchFamily="49" charset="-128"/>
      <p:regular r:id="rId66"/>
    </p:embeddedFont>
    <p:embeddedFont>
      <p:font typeface="Acumin Pro" panose="020B0604020202020204" charset="0"/>
      <p:regular r:id="rId67"/>
      <p:bold r:id="rId68"/>
      <p:italic r:id="rId69"/>
      <p:boldItalic r:id="rId70"/>
    </p:embeddedFont>
    <p:embeddedFont>
      <p:font typeface="Franklin Gothic Book" panose="020B0503020102020204" pitchFamily="34" charset="0"/>
      <p:regular r:id="rId71"/>
      <p:italic r:id="rId72"/>
    </p:embeddedFont>
    <p:embeddedFont>
      <p:font typeface="Franklin Gothic Demi" panose="020B0703020102020204" pitchFamily="34" charset="0"/>
      <p:regular r:id="rId73"/>
      <p:italic r:id="rId74"/>
    </p:embeddedFont>
    <p:embeddedFont>
      <p:font typeface="Franklin Gothic Medium" panose="020B0603020102020204" pitchFamily="34" charset="0"/>
      <p:regular r:id="rId75"/>
      <p:italic r:id="rId76"/>
    </p:embeddedFont>
    <p:embeddedFont>
      <p:font typeface="Segoe UI" panose="020B0502040204020203" pitchFamily="34" charset="0"/>
      <p:regular r:id="rId77"/>
      <p:bold r:id="rId78"/>
      <p:italic r:id="rId79"/>
      <p:boldItalic r:id="rId8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EB4326-DCC2-40C3-BDE2-93FB61F50601}">
          <p14:sldIdLst>
            <p14:sldId id="257"/>
            <p14:sldId id="315"/>
            <p14:sldId id="314"/>
          </p14:sldIdLst>
        </p14:section>
        <p14:section name="Introduction" id="{8227E0D1-77B0-47FE-A86A-84651BC2A507}">
          <p14:sldIdLst>
            <p14:sldId id="357"/>
            <p14:sldId id="354"/>
            <p14:sldId id="361"/>
          </p14:sldIdLst>
        </p14:section>
        <p14:section name="Attribution of Tolls" id="{E19BC7E2-4EFD-45F0-BC0E-9BF85AB87B56}">
          <p14:sldIdLst>
            <p14:sldId id="323"/>
            <p14:sldId id="327"/>
          </p14:sldIdLst>
        </p14:section>
        <p14:section name="Attribution of Damages" id="{2D517089-B1FA-4FB6-9027-8DF0C349E540}">
          <p14:sldIdLst>
            <p14:sldId id="347"/>
            <p14:sldId id="333"/>
            <p14:sldId id="348"/>
            <p14:sldId id="362"/>
            <p14:sldId id="358"/>
          </p14:sldIdLst>
        </p14:section>
        <p14:section name="Recommendations and Next Steps" id="{1F84D9DC-2639-495D-AA5D-90E013218184}">
          <p14:sldIdLst>
            <p14:sldId id="319"/>
            <p14:sldId id="356"/>
            <p14:sldId id="352"/>
            <p14:sldId id="320"/>
            <p14:sldId id="321"/>
            <p14:sldId id="297"/>
          </p14:sldIdLst>
        </p14:section>
        <p14:section name="Appendix" id="{A32822F5-34D5-4DA6-AC4E-52EE8463B754}">
          <p14:sldIdLst>
            <p14:sldId id="313"/>
            <p14:sldId id="299"/>
            <p14:sldId id="360"/>
            <p14:sldId id="293"/>
            <p14:sldId id="279"/>
            <p14:sldId id="278"/>
            <p14:sldId id="302"/>
            <p14:sldId id="295"/>
            <p14:sldId id="296"/>
            <p14:sldId id="287"/>
            <p14:sldId id="300"/>
            <p14:sldId id="304"/>
            <p14:sldId id="307"/>
            <p14:sldId id="312"/>
          </p14:sldIdLst>
        </p14:section>
        <p14:section name="Old Slides - To be deleted before sharing out" id="{DE549836-7351-477D-823B-D53D51487E31}">
          <p14:sldIdLst>
            <p14:sldId id="336"/>
            <p14:sldId id="275"/>
            <p14:sldId id="351"/>
            <p14:sldId id="282"/>
            <p14:sldId id="269"/>
            <p14:sldId id="273"/>
            <p14:sldId id="268"/>
            <p14:sldId id="298"/>
            <p14:sldId id="270"/>
            <p14:sldId id="281"/>
            <p14:sldId id="280"/>
            <p14:sldId id="288"/>
            <p14:sldId id="291"/>
            <p14:sldId id="289"/>
            <p14:sldId id="292"/>
            <p14:sldId id="276"/>
            <p14:sldId id="265"/>
            <p14:sldId id="274"/>
            <p14:sldId id="271"/>
            <p14:sldId id="272"/>
            <p14:sldId id="283"/>
            <p14:sldId id="290"/>
            <p14:sldId id="301"/>
            <p14:sldId id="308"/>
            <p14:sldId id="306"/>
            <p14:sldId id="316"/>
            <p14:sldId id="262"/>
            <p14:sldId id="264"/>
            <p14:sldId id="260"/>
            <p14:sldId id="261"/>
          </p14:sldIdLst>
        </p14:section>
        <p14:section name="New Slides" id="{EA23D10A-16FE-4EEE-AB26-8740D4DF23D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A4BC02-4698-E269-FE27-70555CE5370C}" name="Hsueh-Ning Chao" initials="HC" userId="I32u27yO7tdajtqyP71sKDiQulIz6ic0z1xl0wdhUYk=" providerId="None"/>
  <p188:author id="{DEEDB133-D4D8-D7EF-3D50-30E71A8FED70}" name="Tanvir Ahmed Farook" initials="TF" userId="TCYBb3uSJ+bdHYXHvL8inqj6VAMXLD9G89AUjqTPq2w=" providerId="None"/>
  <p188:author id="{CC100154-2321-48E4-F079-414706F80BBB}" name="Ananth Mohan" initials="AM" userId="S::mohan52@purdue.edu::79cfcbd3-e602-4ff8-bb28-7e8342e91689" providerId="AD"/>
  <p188:author id="{B2CD9595-145B-3415-0C25-7AEB7910B8F6}" name="Tanvir Ahmed Farook" initials="TF" userId="S::tfarook@purdue.edu::9a9027cf-fe4c-4b1d-bc3b-255915c89a4f" providerId="AD"/>
  <p188:author id="{393B299C-8506-8A66-9214-5EB7D93ECDED}" name="Shih Min Lin" initials="SL" userId="EZMguJyP4QRPSMfRfjN+Y1sL5Ac+4RMpWotTWDpLLe0=" providerId="None"/>
  <p188:author id="{3D67FBD4-CBB0-5666-18B3-85149BC43887}" name="Ananth Mohan" initials="AM" userId="0+ntHPCRoNBLvPdhBUzfljBEc8fje1ZhpS6eiRuEUe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2F0"/>
    <a:srgbClr val="7034A1"/>
    <a:srgbClr val="FFFFFF"/>
    <a:srgbClr val="027DF5"/>
    <a:srgbClr val="8E6F3E"/>
    <a:srgbClr val="226FA1"/>
    <a:srgbClr val="C9B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3FBE5-A0ED-443A-8288-8CC0E6EE3642}" v="4" dt="2025-04-17T13:20:59.005"/>
    <p1510:client id="{2C136CDA-AB62-457D-BCDE-2F46A41717C2}" v="7" dt="2025-04-16T11:53:30.981"/>
    <p1510:client id="{D7FD9C54-99F4-4327-8D8C-E9BD15465EC2}" v="17" dt="2025-04-16T11:49:49.8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4"/>
    <p:restoredTop sz="94719"/>
  </p:normalViewPr>
  <p:slideViewPr>
    <p:cSldViewPr snapToGrid="0">
      <p:cViewPr varScale="1">
        <p:scale>
          <a:sx n="152" d="100"/>
          <a:sy n="152" d="100"/>
        </p:scale>
        <p:origin x="296"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microsoft.com/office/2018/10/relationships/authors" Target="authors.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th Mohan" userId="0+ntHPCRoNBLvPdhBUzfljBEc8fje1ZhpS6eiRuEUeE=" providerId="None" clId="Web-{BC9C28A3-5A8C-476C-A0D3-26C406BCD21B}"/>
    <pc:docChg chg="modSld">
      <pc:chgData name="Ananth Mohan" userId="0+ntHPCRoNBLvPdhBUzfljBEc8fje1ZhpS6eiRuEUeE=" providerId="None" clId="Web-{BC9C28A3-5A8C-476C-A0D3-26C406BCD21B}" dt="2025-02-12T02:15:45.015" v="185" actId="20577"/>
      <pc:docMkLst>
        <pc:docMk/>
      </pc:docMkLst>
      <pc:sldChg chg="modSp">
        <pc:chgData name="Ananth Mohan" userId="0+ntHPCRoNBLvPdhBUzfljBEc8fje1ZhpS6eiRuEUeE=" providerId="None" clId="Web-{BC9C28A3-5A8C-476C-A0D3-26C406BCD21B}" dt="2025-02-12T02:10:00.974" v="59" actId="20577"/>
        <pc:sldMkLst>
          <pc:docMk/>
          <pc:sldMk cId="2959983989" sldId="280"/>
        </pc:sldMkLst>
        <pc:spChg chg="mod">
          <ac:chgData name="Ananth Mohan" userId="0+ntHPCRoNBLvPdhBUzfljBEc8fje1ZhpS6eiRuEUeE=" providerId="None" clId="Web-{BC9C28A3-5A8C-476C-A0D3-26C406BCD21B}" dt="2025-02-12T02:10:00.974" v="59" actId="20577"/>
          <ac:spMkLst>
            <pc:docMk/>
            <pc:sldMk cId="2959983989" sldId="280"/>
            <ac:spMk id="4" creationId="{CC44F5C8-E993-82DB-D0D0-F78D89C27980}"/>
          </ac:spMkLst>
        </pc:spChg>
      </pc:sldChg>
      <pc:sldChg chg="modSp">
        <pc:chgData name="Ananth Mohan" userId="0+ntHPCRoNBLvPdhBUzfljBEc8fje1ZhpS6eiRuEUeE=" providerId="None" clId="Web-{BC9C28A3-5A8C-476C-A0D3-26C406BCD21B}" dt="2025-02-12T02:15:45.015" v="185" actId="20577"/>
        <pc:sldMkLst>
          <pc:docMk/>
          <pc:sldMk cId="1701462827" sldId="281"/>
        </pc:sldMkLst>
        <pc:spChg chg="mod ord">
          <ac:chgData name="Ananth Mohan" userId="0+ntHPCRoNBLvPdhBUzfljBEc8fje1ZhpS6eiRuEUeE=" providerId="None" clId="Web-{BC9C28A3-5A8C-476C-A0D3-26C406BCD21B}" dt="2025-02-12T02:15:45.015" v="185" actId="20577"/>
          <ac:spMkLst>
            <pc:docMk/>
            <pc:sldMk cId="1701462827" sldId="281"/>
            <ac:spMk id="2" creationId="{160EA4EC-71B7-A188-F311-736F3CC7F689}"/>
          </ac:spMkLst>
        </pc:spChg>
        <pc:spChg chg="mod">
          <ac:chgData name="Ananth Mohan" userId="0+ntHPCRoNBLvPdhBUzfljBEc8fje1ZhpS6eiRuEUeE=" providerId="None" clId="Web-{BC9C28A3-5A8C-476C-A0D3-26C406BCD21B}" dt="2025-02-12T02:10:18.287" v="64" actId="20577"/>
          <ac:spMkLst>
            <pc:docMk/>
            <pc:sldMk cId="1701462827" sldId="281"/>
            <ac:spMk id="3" creationId="{CF09BD67-4144-2B42-84A3-3E972F37BE86}"/>
          </ac:spMkLst>
        </pc:spChg>
        <pc:spChg chg="mod ord">
          <ac:chgData name="Ananth Mohan" userId="0+ntHPCRoNBLvPdhBUzfljBEc8fje1ZhpS6eiRuEUeE=" providerId="None" clId="Web-{BC9C28A3-5A8C-476C-A0D3-26C406BCD21B}" dt="2025-02-12T02:14:27.887" v="182" actId="20577"/>
          <ac:spMkLst>
            <pc:docMk/>
            <pc:sldMk cId="1701462827" sldId="281"/>
            <ac:spMk id="4" creationId="{30DD847F-326E-F441-C754-2915B93BF84A}"/>
          </ac:spMkLst>
        </pc:spChg>
        <pc:spChg chg="ord">
          <ac:chgData name="Ananth Mohan" userId="0+ntHPCRoNBLvPdhBUzfljBEc8fje1ZhpS6eiRuEUeE=" providerId="None" clId="Web-{BC9C28A3-5A8C-476C-A0D3-26C406BCD21B}" dt="2025-02-12T02:14:05.996" v="163"/>
          <ac:spMkLst>
            <pc:docMk/>
            <pc:sldMk cId="1701462827" sldId="281"/>
            <ac:spMk id="6" creationId="{51CF2B29-F4CB-F92C-61EB-26DA38F167F5}"/>
          </ac:spMkLst>
        </pc:spChg>
      </pc:sldChg>
      <pc:sldChg chg="modSp">
        <pc:chgData name="Ananth Mohan" userId="0+ntHPCRoNBLvPdhBUzfljBEc8fje1ZhpS6eiRuEUeE=" providerId="None" clId="Web-{BC9C28A3-5A8C-476C-A0D3-26C406BCD21B}" dt="2025-02-12T02:07:25.469" v="11" actId="20577"/>
        <pc:sldMkLst>
          <pc:docMk/>
          <pc:sldMk cId="1605652608" sldId="288"/>
        </pc:sldMkLst>
        <pc:spChg chg="mod">
          <ac:chgData name="Ananth Mohan" userId="0+ntHPCRoNBLvPdhBUzfljBEc8fje1ZhpS6eiRuEUeE=" providerId="None" clId="Web-{BC9C28A3-5A8C-476C-A0D3-26C406BCD21B}" dt="2025-02-12T02:07:25.469" v="11" actId="20577"/>
          <ac:spMkLst>
            <pc:docMk/>
            <pc:sldMk cId="1605652608" sldId="288"/>
            <ac:spMk id="4" creationId="{A26526A9-6599-C555-AAA6-3A8C4EFE3709}"/>
          </ac:spMkLst>
        </pc:spChg>
      </pc:sldChg>
      <pc:sldChg chg="modSp">
        <pc:chgData name="Ananth Mohan" userId="0+ntHPCRoNBLvPdhBUzfljBEc8fje1ZhpS6eiRuEUeE=" providerId="None" clId="Web-{BC9C28A3-5A8C-476C-A0D3-26C406BCD21B}" dt="2025-02-12T02:06:58.922" v="5" actId="20577"/>
        <pc:sldMkLst>
          <pc:docMk/>
          <pc:sldMk cId="3273186352" sldId="289"/>
        </pc:sldMkLst>
        <pc:spChg chg="mod">
          <ac:chgData name="Ananth Mohan" userId="0+ntHPCRoNBLvPdhBUzfljBEc8fje1ZhpS6eiRuEUeE=" providerId="None" clId="Web-{BC9C28A3-5A8C-476C-A0D3-26C406BCD21B}" dt="2025-02-12T02:06:58.922" v="5" actId="20577"/>
          <ac:spMkLst>
            <pc:docMk/>
            <pc:sldMk cId="3273186352" sldId="289"/>
            <ac:spMk id="4" creationId="{64091987-21DD-7F19-C7D1-1450EECA3195}"/>
          </ac:spMkLst>
        </pc:spChg>
      </pc:sldChg>
    </pc:docChg>
  </pc:docChgLst>
  <pc:docChgLst>
    <pc:chgData name="Ananth Mohan" userId="0+ntHPCRoNBLvPdhBUzfljBEc8fje1ZhpS6eiRuEUeE=" providerId="None" clId="Web-{D1FE70A8-1DFD-4252-B5B3-AA91C933A794}"/>
    <pc:docChg chg="modSld">
      <pc:chgData name="Ananth Mohan" userId="0+ntHPCRoNBLvPdhBUzfljBEc8fje1ZhpS6eiRuEUeE=" providerId="None" clId="Web-{D1FE70A8-1DFD-4252-B5B3-AA91C933A794}" dt="2025-02-05T19:57:04.045" v="46" actId="20577"/>
      <pc:docMkLst>
        <pc:docMk/>
      </pc:docMkLst>
      <pc:sldChg chg="modSp">
        <pc:chgData name="Ananth Mohan" userId="0+ntHPCRoNBLvPdhBUzfljBEc8fje1ZhpS6eiRuEUeE=" providerId="None" clId="Web-{D1FE70A8-1DFD-4252-B5B3-AA91C933A794}" dt="2025-02-05T19:57:04.045" v="46" actId="20577"/>
        <pc:sldMkLst>
          <pc:docMk/>
          <pc:sldMk cId="753741998" sldId="265"/>
        </pc:sldMkLst>
        <pc:spChg chg="mod">
          <ac:chgData name="Ananth Mohan" userId="0+ntHPCRoNBLvPdhBUzfljBEc8fje1ZhpS6eiRuEUeE=" providerId="None" clId="Web-{D1FE70A8-1DFD-4252-B5B3-AA91C933A794}" dt="2025-02-05T19:57:04.045" v="46" actId="20577"/>
          <ac:spMkLst>
            <pc:docMk/>
            <pc:sldMk cId="753741998" sldId="265"/>
            <ac:spMk id="4" creationId="{F0A89E2D-655E-B120-5984-AE80249D1B97}"/>
          </ac:spMkLst>
        </pc:spChg>
      </pc:sldChg>
      <pc:sldChg chg="addSp delSp modSp">
        <pc:chgData name="Ananth Mohan" userId="0+ntHPCRoNBLvPdhBUzfljBEc8fje1ZhpS6eiRuEUeE=" providerId="None" clId="Web-{D1FE70A8-1DFD-4252-B5B3-AA91C933A794}" dt="2025-02-05T19:56:14.558" v="31" actId="20577"/>
        <pc:sldMkLst>
          <pc:docMk/>
          <pc:sldMk cId="696911928" sldId="273"/>
        </pc:sldMkLst>
        <pc:spChg chg="mod">
          <ac:chgData name="Ananth Mohan" userId="0+ntHPCRoNBLvPdhBUzfljBEc8fje1ZhpS6eiRuEUeE=" providerId="None" clId="Web-{D1FE70A8-1DFD-4252-B5B3-AA91C933A794}" dt="2025-02-05T19:56:14.558" v="31" actId="20577"/>
          <ac:spMkLst>
            <pc:docMk/>
            <pc:sldMk cId="696911928" sldId="273"/>
            <ac:spMk id="2" creationId="{65B8587D-A7B5-8E3D-C38C-948A88FBB941}"/>
          </ac:spMkLst>
        </pc:spChg>
        <pc:graphicFrameChg chg="add mod">
          <ac:chgData name="Ananth Mohan" userId="0+ntHPCRoNBLvPdhBUzfljBEc8fje1ZhpS6eiRuEUeE=" providerId="None" clId="Web-{D1FE70A8-1DFD-4252-B5B3-AA91C933A794}" dt="2025-02-05T19:55:59.510" v="1"/>
          <ac:graphicFrameMkLst>
            <pc:docMk/>
            <pc:sldMk cId="696911928" sldId="273"/>
            <ac:graphicFrameMk id="7" creationId="{83093597-C523-1404-2AC9-8B7C89FCCA31}"/>
          </ac:graphicFrameMkLst>
        </pc:graphicFrameChg>
      </pc:sldChg>
      <pc:sldChg chg="modSp">
        <pc:chgData name="Ananth Mohan" userId="0+ntHPCRoNBLvPdhBUzfljBEc8fje1ZhpS6eiRuEUeE=" providerId="None" clId="Web-{D1FE70A8-1DFD-4252-B5B3-AA91C933A794}" dt="2025-02-05T19:56:25.059" v="32" actId="20577"/>
        <pc:sldMkLst>
          <pc:docMk/>
          <pc:sldMk cId="582125539" sldId="275"/>
        </pc:sldMkLst>
        <pc:spChg chg="mod">
          <ac:chgData name="Ananth Mohan" userId="0+ntHPCRoNBLvPdhBUzfljBEc8fje1ZhpS6eiRuEUeE=" providerId="None" clId="Web-{D1FE70A8-1DFD-4252-B5B3-AA91C933A794}" dt="2025-02-05T19:56:25.059" v="32" actId="20577"/>
          <ac:spMkLst>
            <pc:docMk/>
            <pc:sldMk cId="582125539" sldId="275"/>
            <ac:spMk id="27" creationId="{727A9EA9-61D9-7E86-159A-968AFAEE75A9}"/>
          </ac:spMkLst>
        </pc:spChg>
      </pc:sldChg>
    </pc:docChg>
  </pc:docChgLst>
  <pc:docChgLst>
    <pc:chgData name="Yijun Wang" userId="Of/0Pj+qBr5fypY8jeq4N4QA/9LywGn1V9GniuUBQzk=" providerId="None" clId="Web-{6E0C5E7B-DF2C-4A33-9186-795A6DB1DDB9}"/>
    <pc:docChg chg="addSld modSld modSection">
      <pc:chgData name="Yijun Wang" userId="Of/0Pj+qBr5fypY8jeq4N4QA/9LywGn1V9GniuUBQzk=" providerId="None" clId="Web-{6E0C5E7B-DF2C-4A33-9186-795A6DB1DDB9}" dt="2025-03-30T21:50:37.114" v="170" actId="1076"/>
      <pc:docMkLst>
        <pc:docMk/>
      </pc:docMkLst>
      <pc:sldChg chg="modSp">
        <pc:chgData name="Yijun Wang" userId="Of/0Pj+qBr5fypY8jeq4N4QA/9LywGn1V9GniuUBQzk=" providerId="None" clId="Web-{6E0C5E7B-DF2C-4A33-9186-795A6DB1DDB9}" dt="2025-03-30T20:49:39.718" v="0" actId="1076"/>
        <pc:sldMkLst>
          <pc:docMk/>
          <pc:sldMk cId="2708108178" sldId="257"/>
        </pc:sldMkLst>
        <pc:picChg chg="mod">
          <ac:chgData name="Yijun Wang" userId="Of/0Pj+qBr5fypY8jeq4N4QA/9LywGn1V9GniuUBQzk=" providerId="None" clId="Web-{6E0C5E7B-DF2C-4A33-9186-795A6DB1DDB9}" dt="2025-03-30T20:49:39.718" v="0" actId="1076"/>
          <ac:picMkLst>
            <pc:docMk/>
            <pc:sldMk cId="2708108178" sldId="257"/>
            <ac:picMk id="7" creationId="{5DA46C35-992A-D7E8-53F5-17C7FBFF35BB}"/>
          </ac:picMkLst>
        </pc:picChg>
      </pc:sldChg>
      <pc:sldChg chg="modSp">
        <pc:chgData name="Yijun Wang" userId="Of/0Pj+qBr5fypY8jeq4N4QA/9LywGn1V9GniuUBQzk=" providerId="None" clId="Web-{6E0C5E7B-DF2C-4A33-9186-795A6DB1DDB9}" dt="2025-03-30T21:42:27.565" v="15" actId="1076"/>
        <pc:sldMkLst>
          <pc:docMk/>
          <pc:sldMk cId="446141309" sldId="302"/>
        </pc:sldMkLst>
        <pc:spChg chg="mod">
          <ac:chgData name="Yijun Wang" userId="Of/0Pj+qBr5fypY8jeq4N4QA/9LywGn1V9GniuUBQzk=" providerId="None" clId="Web-{6E0C5E7B-DF2C-4A33-9186-795A6DB1DDB9}" dt="2025-03-30T21:42:21.080" v="14" actId="1076"/>
          <ac:spMkLst>
            <pc:docMk/>
            <pc:sldMk cId="446141309" sldId="302"/>
            <ac:spMk id="2" creationId="{1CB901F5-459C-56F9-7F88-10B48EBD8AEB}"/>
          </ac:spMkLst>
        </pc:spChg>
        <pc:spChg chg="mod">
          <ac:chgData name="Yijun Wang" userId="Of/0Pj+qBr5fypY8jeq4N4QA/9LywGn1V9GniuUBQzk=" providerId="None" clId="Web-{6E0C5E7B-DF2C-4A33-9186-795A6DB1DDB9}" dt="2025-03-30T21:42:27.565" v="15" actId="1076"/>
          <ac:spMkLst>
            <pc:docMk/>
            <pc:sldMk cId="446141309" sldId="302"/>
            <ac:spMk id="8" creationId="{731DD900-60B3-9AA1-665B-56CEB485334F}"/>
          </ac:spMkLst>
        </pc:spChg>
      </pc:sldChg>
      <pc:sldChg chg="modSp">
        <pc:chgData name="Yijun Wang" userId="Of/0Pj+qBr5fypY8jeq4N4QA/9LywGn1V9GniuUBQzk=" providerId="None" clId="Web-{6E0C5E7B-DF2C-4A33-9186-795A6DB1DDB9}" dt="2025-03-30T20:50:06.703" v="4" actId="1076"/>
        <pc:sldMkLst>
          <pc:docMk/>
          <pc:sldMk cId="3339101643" sldId="331"/>
        </pc:sldMkLst>
        <pc:spChg chg="mod">
          <ac:chgData name="Yijun Wang" userId="Of/0Pj+qBr5fypY8jeq4N4QA/9LywGn1V9GniuUBQzk=" providerId="None" clId="Web-{6E0C5E7B-DF2C-4A33-9186-795A6DB1DDB9}" dt="2025-03-30T20:50:06.687" v="3" actId="1076"/>
          <ac:spMkLst>
            <pc:docMk/>
            <pc:sldMk cId="3339101643" sldId="331"/>
            <ac:spMk id="10849" creationId="{25851C7E-9D42-867F-B426-1CA6BDADD8B4}"/>
          </ac:spMkLst>
        </pc:spChg>
        <pc:spChg chg="mod">
          <ac:chgData name="Yijun Wang" userId="Of/0Pj+qBr5fypY8jeq4N4QA/9LywGn1V9GniuUBQzk=" providerId="None" clId="Web-{6E0C5E7B-DF2C-4A33-9186-795A6DB1DDB9}" dt="2025-03-30T20:50:06.703" v="4" actId="1076"/>
          <ac:spMkLst>
            <pc:docMk/>
            <pc:sldMk cId="3339101643" sldId="331"/>
            <ac:spMk id="10851" creationId="{2209F44A-2ADD-A199-FA3C-81A8D1070E39}"/>
          </ac:spMkLst>
        </pc:spChg>
        <pc:spChg chg="mod">
          <ac:chgData name="Yijun Wang" userId="Of/0Pj+qBr5fypY8jeq4N4QA/9LywGn1V9GniuUBQzk=" providerId="None" clId="Web-{6E0C5E7B-DF2C-4A33-9186-795A6DB1DDB9}" dt="2025-03-30T20:50:01.750" v="2" actId="1076"/>
          <ac:spMkLst>
            <pc:docMk/>
            <pc:sldMk cId="3339101643" sldId="331"/>
            <ac:spMk id="10861" creationId="{F46D5F0A-774F-102F-0336-89017046F028}"/>
          </ac:spMkLst>
        </pc:spChg>
      </pc:sldChg>
      <pc:sldChg chg="addSp delSp modSp">
        <pc:chgData name="Yijun Wang" userId="Of/0Pj+qBr5fypY8jeq4N4QA/9LywGn1V9GniuUBQzk=" providerId="None" clId="Web-{6E0C5E7B-DF2C-4A33-9186-795A6DB1DDB9}" dt="2025-03-30T21:50:37.114" v="170" actId="1076"/>
        <pc:sldMkLst>
          <pc:docMk/>
          <pc:sldMk cId="773216494" sldId="333"/>
        </pc:sldMkLst>
        <pc:spChg chg="del mod">
          <ac:chgData name="Yijun Wang" userId="Of/0Pj+qBr5fypY8jeq4N4QA/9LywGn1V9GniuUBQzk=" providerId="None" clId="Web-{6E0C5E7B-DF2C-4A33-9186-795A6DB1DDB9}" dt="2025-03-30T21:41:20.125" v="11"/>
          <ac:spMkLst>
            <pc:docMk/>
            <pc:sldMk cId="773216494" sldId="333"/>
            <ac:spMk id="3" creationId="{C3DFABC2-9CD0-F195-F14B-5BA31A072D97}"/>
          </ac:spMkLst>
        </pc:spChg>
        <pc:spChg chg="del mod">
          <ac:chgData name="Yijun Wang" userId="Of/0Pj+qBr5fypY8jeq4N4QA/9LywGn1V9GniuUBQzk=" providerId="None" clId="Web-{6E0C5E7B-DF2C-4A33-9186-795A6DB1DDB9}" dt="2025-03-30T21:41:22.860" v="13"/>
          <ac:spMkLst>
            <pc:docMk/>
            <pc:sldMk cId="773216494" sldId="333"/>
            <ac:spMk id="4" creationId="{528CB887-A98B-F625-64B8-72E24B0A9171}"/>
          </ac:spMkLst>
        </pc:spChg>
        <pc:spChg chg="add del mod">
          <ac:chgData name="Yijun Wang" userId="Of/0Pj+qBr5fypY8jeq4N4QA/9LywGn1V9GniuUBQzk=" providerId="None" clId="Web-{6E0C5E7B-DF2C-4A33-9186-795A6DB1DDB9}" dt="2025-03-30T21:48:49.532" v="146"/>
          <ac:spMkLst>
            <pc:docMk/>
            <pc:sldMk cId="773216494" sldId="333"/>
            <ac:spMk id="9" creationId="{3466D8A9-90A8-5527-501C-2153E39CDA9A}"/>
          </ac:spMkLst>
        </pc:spChg>
        <pc:spChg chg="add del mod">
          <ac:chgData name="Yijun Wang" userId="Of/0Pj+qBr5fypY8jeq4N4QA/9LywGn1V9GniuUBQzk=" providerId="None" clId="Web-{6E0C5E7B-DF2C-4A33-9186-795A6DB1DDB9}" dt="2025-03-30T21:44:33.117" v="66"/>
          <ac:spMkLst>
            <pc:docMk/>
            <pc:sldMk cId="773216494" sldId="333"/>
            <ac:spMk id="11" creationId="{5DFF5A68-DD84-2B53-156F-5AF30C4604D2}"/>
          </ac:spMkLst>
        </pc:spChg>
        <pc:spChg chg="add del mod">
          <ac:chgData name="Yijun Wang" userId="Of/0Pj+qBr5fypY8jeq4N4QA/9LywGn1V9GniuUBQzk=" providerId="None" clId="Web-{6E0C5E7B-DF2C-4A33-9186-795A6DB1DDB9}" dt="2025-03-30T21:44:38.320" v="68"/>
          <ac:spMkLst>
            <pc:docMk/>
            <pc:sldMk cId="773216494" sldId="333"/>
            <ac:spMk id="13" creationId="{3998D404-BFB2-1BC0-2BB0-CF79303B9DD1}"/>
          </ac:spMkLst>
        </pc:spChg>
        <pc:spChg chg="add del mod">
          <ac:chgData name="Yijun Wang" userId="Of/0Pj+qBr5fypY8jeq4N4QA/9LywGn1V9GniuUBQzk=" providerId="None" clId="Web-{6E0C5E7B-DF2C-4A33-9186-795A6DB1DDB9}" dt="2025-03-30T21:44:40.164" v="69"/>
          <ac:spMkLst>
            <pc:docMk/>
            <pc:sldMk cId="773216494" sldId="333"/>
            <ac:spMk id="15" creationId="{B77AC337-B03E-6777-42C8-07C18F8BFADA}"/>
          </ac:spMkLst>
        </pc:spChg>
        <pc:spChg chg="add mod">
          <ac:chgData name="Yijun Wang" userId="Of/0Pj+qBr5fypY8jeq4N4QA/9LywGn1V9GniuUBQzk=" providerId="None" clId="Web-{6E0C5E7B-DF2C-4A33-9186-795A6DB1DDB9}" dt="2025-03-30T21:50:37.114" v="170" actId="1076"/>
          <ac:spMkLst>
            <pc:docMk/>
            <pc:sldMk cId="773216494" sldId="333"/>
            <ac:spMk id="17" creationId="{2335EFDB-D7E3-9185-6725-1AD73FDA61C3}"/>
          </ac:spMkLst>
        </pc:spChg>
        <pc:picChg chg="add del mod">
          <ac:chgData name="Yijun Wang" userId="Of/0Pj+qBr5fypY8jeq4N4QA/9LywGn1V9GniuUBQzk=" providerId="None" clId="Web-{6E0C5E7B-DF2C-4A33-9186-795A6DB1DDB9}" dt="2025-03-30T21:49:41.691" v="157"/>
          <ac:picMkLst>
            <pc:docMk/>
            <pc:sldMk cId="773216494" sldId="333"/>
            <ac:picMk id="7" creationId="{A6261E1A-EED6-EC75-A70E-AAB757C0461F}"/>
          </ac:picMkLst>
        </pc:picChg>
        <pc:picChg chg="add mod">
          <ac:chgData name="Yijun Wang" userId="Of/0Pj+qBr5fypY8jeq4N4QA/9LywGn1V9GniuUBQzk=" providerId="None" clId="Web-{6E0C5E7B-DF2C-4A33-9186-795A6DB1DDB9}" dt="2025-03-30T21:50:26.989" v="168" actId="14100"/>
          <ac:picMkLst>
            <pc:docMk/>
            <pc:sldMk cId="773216494" sldId="333"/>
            <ac:picMk id="18" creationId="{B39A1E81-3240-260E-C99D-0B1AD8CFBE3E}"/>
          </ac:picMkLst>
        </pc:picChg>
      </pc:sldChg>
      <pc:sldChg chg="delSp add replId">
        <pc:chgData name="Yijun Wang" userId="Of/0Pj+qBr5fypY8jeq4N4QA/9LywGn1V9GniuUBQzk=" providerId="None" clId="Web-{6E0C5E7B-DF2C-4A33-9186-795A6DB1DDB9}" dt="2025-03-30T21:49:25.315" v="156"/>
        <pc:sldMkLst>
          <pc:docMk/>
          <pc:sldMk cId="378504258" sldId="341"/>
        </pc:sldMkLst>
        <pc:spChg chg="del">
          <ac:chgData name="Yijun Wang" userId="Of/0Pj+qBr5fypY8jeq4N4QA/9LywGn1V9GniuUBQzk=" providerId="None" clId="Web-{6E0C5E7B-DF2C-4A33-9186-795A6DB1DDB9}" dt="2025-03-30T21:49:25.315" v="156"/>
          <ac:spMkLst>
            <pc:docMk/>
            <pc:sldMk cId="378504258" sldId="341"/>
            <ac:spMk id="17" creationId="{1AC45B05-BE12-79A8-4655-DA3CEC53CFF3}"/>
          </ac:spMkLst>
        </pc:spChg>
        <pc:picChg chg="del">
          <ac:chgData name="Yijun Wang" userId="Of/0Pj+qBr5fypY8jeq4N4QA/9LywGn1V9GniuUBQzk=" providerId="None" clId="Web-{6E0C5E7B-DF2C-4A33-9186-795A6DB1DDB9}" dt="2025-03-30T21:49:22.221" v="155"/>
          <ac:picMkLst>
            <pc:docMk/>
            <pc:sldMk cId="378504258" sldId="341"/>
            <ac:picMk id="7" creationId="{E8F9E78F-DFB4-CC18-B882-53FC60FA761D}"/>
          </ac:picMkLst>
        </pc:picChg>
      </pc:sldChg>
    </pc:docChg>
  </pc:docChgLst>
  <pc:docChgLst>
    <pc:chgData name="Ananth Mohan" userId="0+ntHPCRoNBLvPdhBUzfljBEc8fje1ZhpS6eiRuEUeE=" providerId="None" clId="Web-{9B895C3F-99E4-4751-9430-CBA3005ACEF2}"/>
    <pc:docChg chg="addSld delSld modSld sldOrd modSection">
      <pc:chgData name="Ananth Mohan" userId="0+ntHPCRoNBLvPdhBUzfljBEc8fje1ZhpS6eiRuEUeE=" providerId="None" clId="Web-{9B895C3F-99E4-4751-9430-CBA3005ACEF2}" dt="2025-03-31T15:45:15.181" v="844" actId="20577"/>
      <pc:docMkLst>
        <pc:docMk/>
      </pc:docMkLst>
      <pc:sldChg chg="addSp delSp modSp ord">
        <pc:chgData name="Ananth Mohan" userId="0+ntHPCRoNBLvPdhBUzfljBEc8fje1ZhpS6eiRuEUeE=" providerId="None" clId="Web-{9B895C3F-99E4-4751-9430-CBA3005ACEF2}" dt="2025-03-31T15:33:05.826" v="759" actId="1076"/>
        <pc:sldMkLst>
          <pc:docMk/>
          <pc:sldMk cId="2425371351" sldId="319"/>
        </pc:sldMkLst>
        <pc:spChg chg="add mod">
          <ac:chgData name="Ananth Mohan" userId="0+ntHPCRoNBLvPdhBUzfljBEc8fje1ZhpS6eiRuEUeE=" providerId="None" clId="Web-{9B895C3F-99E4-4751-9430-CBA3005ACEF2}" dt="2025-03-31T15:33:05.826" v="759" actId="1076"/>
          <ac:spMkLst>
            <pc:docMk/>
            <pc:sldMk cId="2425371351" sldId="319"/>
            <ac:spMk id="3" creationId="{547B8AAC-E0AE-F43E-5612-82419D1355A5}"/>
          </ac:spMkLst>
        </pc:spChg>
        <pc:spChg chg="add del mod">
          <ac:chgData name="Ananth Mohan" userId="0+ntHPCRoNBLvPdhBUzfljBEc8fje1ZhpS6eiRuEUeE=" providerId="None" clId="Web-{9B895C3F-99E4-4751-9430-CBA3005ACEF2}" dt="2025-03-31T13:52:30.232" v="458"/>
          <ac:spMkLst>
            <pc:docMk/>
            <pc:sldMk cId="2425371351" sldId="319"/>
            <ac:spMk id="4" creationId="{31731D28-21F6-6CC5-0A88-BF6F0B772C63}"/>
          </ac:spMkLst>
        </pc:spChg>
        <pc:spChg chg="mod">
          <ac:chgData name="Ananth Mohan" userId="0+ntHPCRoNBLvPdhBUzfljBEc8fje1ZhpS6eiRuEUeE=" providerId="None" clId="Web-{9B895C3F-99E4-4751-9430-CBA3005ACEF2}" dt="2025-03-31T13:58:16.038" v="593" actId="1076"/>
          <ac:spMkLst>
            <pc:docMk/>
            <pc:sldMk cId="2425371351" sldId="319"/>
            <ac:spMk id="7" creationId="{ECD1308A-EA04-654B-6C8F-56E8902C83F0}"/>
          </ac:spMkLst>
        </pc:spChg>
        <pc:spChg chg="mod">
          <ac:chgData name="Ananth Mohan" userId="0+ntHPCRoNBLvPdhBUzfljBEc8fje1ZhpS6eiRuEUeE=" providerId="None" clId="Web-{9B895C3F-99E4-4751-9430-CBA3005ACEF2}" dt="2025-03-31T15:26:12.601" v="684" actId="20577"/>
          <ac:spMkLst>
            <pc:docMk/>
            <pc:sldMk cId="2425371351" sldId="319"/>
            <ac:spMk id="9" creationId="{B04F481F-19E6-2E79-48F4-3A55C0CE0388}"/>
          </ac:spMkLst>
        </pc:spChg>
        <pc:spChg chg="mod">
          <ac:chgData name="Ananth Mohan" userId="0+ntHPCRoNBLvPdhBUzfljBEc8fje1ZhpS6eiRuEUeE=" providerId="None" clId="Web-{9B895C3F-99E4-4751-9430-CBA3005ACEF2}" dt="2025-03-31T13:58:46.804" v="600" actId="1076"/>
          <ac:spMkLst>
            <pc:docMk/>
            <pc:sldMk cId="2425371351" sldId="319"/>
            <ac:spMk id="10" creationId="{8762336F-3D1E-90D2-B0C9-8A29FC3680AC}"/>
          </ac:spMkLst>
        </pc:spChg>
        <pc:spChg chg="mod">
          <ac:chgData name="Ananth Mohan" userId="0+ntHPCRoNBLvPdhBUzfljBEc8fje1ZhpS6eiRuEUeE=" providerId="None" clId="Web-{9B895C3F-99E4-4751-9430-CBA3005ACEF2}" dt="2025-03-31T15:24:49.896" v="668" actId="1076"/>
          <ac:spMkLst>
            <pc:docMk/>
            <pc:sldMk cId="2425371351" sldId="319"/>
            <ac:spMk id="11" creationId="{C333D830-EF48-B4AB-C735-6FCA2868A6AD}"/>
          </ac:spMkLst>
        </pc:spChg>
        <pc:spChg chg="del">
          <ac:chgData name="Ananth Mohan" userId="0+ntHPCRoNBLvPdhBUzfljBEc8fje1ZhpS6eiRuEUeE=" providerId="None" clId="Web-{9B895C3F-99E4-4751-9430-CBA3005ACEF2}" dt="2025-03-31T13:47:08.724" v="378"/>
          <ac:spMkLst>
            <pc:docMk/>
            <pc:sldMk cId="2425371351" sldId="319"/>
            <ac:spMk id="12" creationId="{49B52AFF-F44A-5C7A-3717-C50FBE5F4173}"/>
          </ac:spMkLst>
        </pc:spChg>
        <pc:spChg chg="add del mod">
          <ac:chgData name="Ananth Mohan" userId="0+ntHPCRoNBLvPdhBUzfljBEc8fje1ZhpS6eiRuEUeE=" providerId="None" clId="Web-{9B895C3F-99E4-4751-9430-CBA3005ACEF2}" dt="2025-03-31T13:52:30.232" v="457"/>
          <ac:spMkLst>
            <pc:docMk/>
            <pc:sldMk cId="2425371351" sldId="319"/>
            <ac:spMk id="13" creationId="{52C93DDA-75BC-E071-BC8E-D39D052784A3}"/>
          </ac:spMkLst>
        </pc:spChg>
        <pc:spChg chg="add mod">
          <ac:chgData name="Ananth Mohan" userId="0+ntHPCRoNBLvPdhBUzfljBEc8fje1ZhpS6eiRuEUeE=" providerId="None" clId="Web-{9B895C3F-99E4-4751-9430-CBA3005ACEF2}" dt="2025-03-31T15:33:02.888" v="755" actId="1076"/>
          <ac:spMkLst>
            <pc:docMk/>
            <pc:sldMk cId="2425371351" sldId="319"/>
            <ac:spMk id="14" creationId="{5493DB63-B8CD-A821-305B-42A43EE5944E}"/>
          </ac:spMkLst>
        </pc:spChg>
        <pc:spChg chg="add del">
          <ac:chgData name="Ananth Mohan" userId="0+ntHPCRoNBLvPdhBUzfljBEc8fje1ZhpS6eiRuEUeE=" providerId="None" clId="Web-{9B895C3F-99E4-4751-9430-CBA3005ACEF2}" dt="2025-03-31T13:56:58.020" v="574"/>
          <ac:spMkLst>
            <pc:docMk/>
            <pc:sldMk cId="2425371351" sldId="319"/>
            <ac:spMk id="14" creationId="{5D99F93F-6616-2F89-5506-DDCD3082D3B3}"/>
          </ac:spMkLst>
        </pc:spChg>
        <pc:spChg chg="add del">
          <ac:chgData name="Ananth Mohan" userId="0+ntHPCRoNBLvPdhBUzfljBEc8fje1ZhpS6eiRuEUeE=" providerId="None" clId="Web-{9B895C3F-99E4-4751-9430-CBA3005ACEF2}" dt="2025-03-31T13:56:58.020" v="573"/>
          <ac:spMkLst>
            <pc:docMk/>
            <pc:sldMk cId="2425371351" sldId="319"/>
            <ac:spMk id="15" creationId="{C450BE4A-9494-821D-C918-71967C34FEB3}"/>
          </ac:spMkLst>
        </pc:spChg>
        <pc:spChg chg="add mod">
          <ac:chgData name="Ananth Mohan" userId="0+ntHPCRoNBLvPdhBUzfljBEc8fje1ZhpS6eiRuEUeE=" providerId="None" clId="Web-{9B895C3F-99E4-4751-9430-CBA3005ACEF2}" dt="2025-03-31T15:33:02.919" v="756" actId="1076"/>
          <ac:spMkLst>
            <pc:docMk/>
            <pc:sldMk cId="2425371351" sldId="319"/>
            <ac:spMk id="16" creationId="{344A7A8C-2423-33BF-B018-D952E2AECA39}"/>
          </ac:spMkLst>
        </pc:spChg>
        <pc:spChg chg="add del mod">
          <ac:chgData name="Ananth Mohan" userId="0+ntHPCRoNBLvPdhBUzfljBEc8fje1ZhpS6eiRuEUeE=" providerId="None" clId="Web-{9B895C3F-99E4-4751-9430-CBA3005ACEF2}" dt="2025-03-31T13:56:58.020" v="572"/>
          <ac:spMkLst>
            <pc:docMk/>
            <pc:sldMk cId="2425371351" sldId="319"/>
            <ac:spMk id="16" creationId="{98E71F54-6560-4A9D-2FE8-45F90AF47CCD}"/>
          </ac:spMkLst>
        </pc:spChg>
        <pc:spChg chg="add mod">
          <ac:chgData name="Ananth Mohan" userId="0+ntHPCRoNBLvPdhBUzfljBEc8fje1ZhpS6eiRuEUeE=" providerId="None" clId="Web-{9B895C3F-99E4-4751-9430-CBA3005ACEF2}" dt="2025-03-31T15:33:02.935" v="757" actId="1076"/>
          <ac:spMkLst>
            <pc:docMk/>
            <pc:sldMk cId="2425371351" sldId="319"/>
            <ac:spMk id="17" creationId="{018EF8B0-2F0C-A02B-86CD-32B84A8E30CD}"/>
          </ac:spMkLst>
        </pc:spChg>
        <pc:spChg chg="add del mod">
          <ac:chgData name="Ananth Mohan" userId="0+ntHPCRoNBLvPdhBUzfljBEc8fje1ZhpS6eiRuEUeE=" providerId="None" clId="Web-{9B895C3F-99E4-4751-9430-CBA3005ACEF2}" dt="2025-03-31T13:56:58.020" v="571"/>
          <ac:spMkLst>
            <pc:docMk/>
            <pc:sldMk cId="2425371351" sldId="319"/>
            <ac:spMk id="17" creationId="{B49A5D5E-3812-3456-90B3-13A929B7461B}"/>
          </ac:spMkLst>
        </pc:spChg>
        <pc:spChg chg="add del">
          <ac:chgData name="Ananth Mohan" userId="0+ntHPCRoNBLvPdhBUzfljBEc8fje1ZhpS6eiRuEUeE=" providerId="None" clId="Web-{9B895C3F-99E4-4751-9430-CBA3005ACEF2}" dt="2025-03-31T13:56:58.020" v="570"/>
          <ac:spMkLst>
            <pc:docMk/>
            <pc:sldMk cId="2425371351" sldId="319"/>
            <ac:spMk id="18" creationId="{5EAE8C2B-992A-AD9B-4BAB-FC4D3088A5A1}"/>
          </ac:spMkLst>
        </pc:spChg>
        <pc:spChg chg="add mod">
          <ac:chgData name="Ananth Mohan" userId="0+ntHPCRoNBLvPdhBUzfljBEc8fje1ZhpS6eiRuEUeE=" providerId="None" clId="Web-{9B895C3F-99E4-4751-9430-CBA3005ACEF2}" dt="2025-03-31T15:33:02.966" v="758" actId="1076"/>
          <ac:spMkLst>
            <pc:docMk/>
            <pc:sldMk cId="2425371351" sldId="319"/>
            <ac:spMk id="18" creationId="{CEF21F44-C129-A148-18D9-D247C4048475}"/>
          </ac:spMkLst>
        </pc:spChg>
        <pc:spChg chg="add del">
          <ac:chgData name="Ananth Mohan" userId="0+ntHPCRoNBLvPdhBUzfljBEc8fje1ZhpS6eiRuEUeE=" providerId="None" clId="Web-{9B895C3F-99E4-4751-9430-CBA3005ACEF2}" dt="2025-03-31T13:56:58.020" v="569"/>
          <ac:spMkLst>
            <pc:docMk/>
            <pc:sldMk cId="2425371351" sldId="319"/>
            <ac:spMk id="19" creationId="{9204A923-F8E9-A446-C770-8457B4BED2FE}"/>
          </ac:spMkLst>
        </pc:spChg>
        <pc:grpChg chg="add">
          <ac:chgData name="Ananth Mohan" userId="0+ntHPCRoNBLvPdhBUzfljBEc8fje1ZhpS6eiRuEUeE=" providerId="None" clId="Web-{9B895C3F-99E4-4751-9430-CBA3005ACEF2}" dt="2025-03-31T15:25:59.053" v="680"/>
          <ac:grpSpMkLst>
            <pc:docMk/>
            <pc:sldMk cId="2425371351" sldId="319"/>
            <ac:grpSpMk id="4" creationId="{867B3B57-880C-AB32-AB7A-B15A2A43EBCA}"/>
          </ac:grpSpMkLst>
        </pc:grpChg>
        <pc:grpChg chg="add mod">
          <ac:chgData name="Ananth Mohan" userId="0+ntHPCRoNBLvPdhBUzfljBEc8fje1ZhpS6eiRuEUeE=" providerId="None" clId="Web-{9B895C3F-99E4-4751-9430-CBA3005ACEF2}" dt="2025-03-31T15:26:49.945" v="689" actId="1076"/>
          <ac:grpSpMkLst>
            <pc:docMk/>
            <pc:sldMk cId="2425371351" sldId="319"/>
            <ac:grpSpMk id="12" creationId="{23E1733B-5887-E287-9219-50E0D705AB95}"/>
          </ac:grpSpMkLst>
        </pc:grpChg>
        <pc:grpChg chg="add mod">
          <ac:chgData name="Ananth Mohan" userId="0+ntHPCRoNBLvPdhBUzfljBEc8fje1ZhpS6eiRuEUeE=" providerId="None" clId="Web-{9B895C3F-99E4-4751-9430-CBA3005ACEF2}" dt="2025-03-31T15:26:49.914" v="688" actId="1076"/>
          <ac:grpSpMkLst>
            <pc:docMk/>
            <pc:sldMk cId="2425371351" sldId="319"/>
            <ac:grpSpMk id="13" creationId="{11576F82-CCC2-9385-4535-5C0C310030F2}"/>
          </ac:grpSpMkLst>
        </pc:grpChg>
        <pc:picChg chg="add del mod">
          <ac:chgData name="Ananth Mohan" userId="0+ntHPCRoNBLvPdhBUzfljBEc8fje1ZhpS6eiRuEUeE=" providerId="None" clId="Web-{9B895C3F-99E4-4751-9430-CBA3005ACEF2}" dt="2025-03-31T15:31:13.027" v="704"/>
          <ac:picMkLst>
            <pc:docMk/>
            <pc:sldMk cId="2425371351" sldId="319"/>
            <ac:picMk id="15" creationId="{C070FFE1-22E7-42F5-9613-8AE9DAA3AA1B}"/>
          </ac:picMkLst>
        </pc:picChg>
        <pc:picChg chg="add del mod">
          <ac:chgData name="Ananth Mohan" userId="0+ntHPCRoNBLvPdhBUzfljBEc8fje1ZhpS6eiRuEUeE=" providerId="None" clId="Web-{9B895C3F-99E4-4751-9430-CBA3005ACEF2}" dt="2025-03-31T14:00:44.151" v="603"/>
          <ac:picMkLst>
            <pc:docMk/>
            <pc:sldMk cId="2425371351" sldId="319"/>
            <ac:picMk id="20" creationId="{D054CFD2-52C5-487F-96ED-EB666F51DB19}"/>
          </ac:picMkLst>
        </pc:picChg>
        <pc:picChg chg="add mod">
          <ac:chgData name="Ananth Mohan" userId="0+ntHPCRoNBLvPdhBUzfljBEc8fje1ZhpS6eiRuEUeE=" providerId="None" clId="Web-{9B895C3F-99E4-4751-9430-CBA3005ACEF2}" dt="2025-03-31T15:25:43.131" v="677" actId="1076"/>
          <ac:picMkLst>
            <pc:docMk/>
            <pc:sldMk cId="2425371351" sldId="319"/>
            <ac:picMk id="21" creationId="{C8306A5B-27B6-D8B2-490C-A4F9C1D821C9}"/>
          </ac:picMkLst>
        </pc:picChg>
        <pc:picChg chg="add mod">
          <ac:chgData name="Ananth Mohan" userId="0+ntHPCRoNBLvPdhBUzfljBEc8fje1ZhpS6eiRuEUeE=" providerId="None" clId="Web-{9B895C3F-99E4-4751-9430-CBA3005ACEF2}" dt="2025-03-31T15:25:43.131" v="678" actId="1076"/>
          <ac:picMkLst>
            <pc:docMk/>
            <pc:sldMk cId="2425371351" sldId="319"/>
            <ac:picMk id="22" creationId="{A3F52759-8376-C711-CF16-A1B364F3381A}"/>
          </ac:picMkLst>
        </pc:picChg>
        <pc:picChg chg="add mod">
          <ac:chgData name="Ananth Mohan" userId="0+ntHPCRoNBLvPdhBUzfljBEc8fje1ZhpS6eiRuEUeE=" providerId="None" clId="Web-{9B895C3F-99E4-4751-9430-CBA3005ACEF2}" dt="2025-03-31T15:25:43.147" v="679" actId="1076"/>
          <ac:picMkLst>
            <pc:docMk/>
            <pc:sldMk cId="2425371351" sldId="319"/>
            <ac:picMk id="23" creationId="{91D7E677-8DD9-D8E3-799D-398033E5475C}"/>
          </ac:picMkLst>
        </pc:picChg>
      </pc:sldChg>
      <pc:sldChg chg="modSp">
        <pc:chgData name="Ananth Mohan" userId="0+ntHPCRoNBLvPdhBUzfljBEc8fje1ZhpS6eiRuEUeE=" providerId="None" clId="Web-{9B895C3F-99E4-4751-9430-CBA3005ACEF2}" dt="2025-03-31T13:50:42.136" v="402" actId="1076"/>
        <pc:sldMkLst>
          <pc:docMk/>
          <pc:sldMk cId="2200141053" sldId="320"/>
        </pc:sldMkLst>
        <pc:spChg chg="mod">
          <ac:chgData name="Ananth Mohan" userId="0+ntHPCRoNBLvPdhBUzfljBEc8fje1ZhpS6eiRuEUeE=" providerId="None" clId="Web-{9B895C3F-99E4-4751-9430-CBA3005ACEF2}" dt="2025-03-31T13:50:34.901" v="400" actId="1076"/>
          <ac:spMkLst>
            <pc:docMk/>
            <pc:sldMk cId="2200141053" sldId="320"/>
            <ac:spMk id="3" creationId="{D59D48F7-9DAE-09D9-F3B4-D941C9C1DFBF}"/>
          </ac:spMkLst>
        </pc:spChg>
        <pc:spChg chg="mod">
          <ac:chgData name="Ananth Mohan" userId="0+ntHPCRoNBLvPdhBUzfljBEc8fje1ZhpS6eiRuEUeE=" providerId="None" clId="Web-{9B895C3F-99E4-4751-9430-CBA3005ACEF2}" dt="2025-03-31T13:50:34.917" v="401" actId="1076"/>
          <ac:spMkLst>
            <pc:docMk/>
            <pc:sldMk cId="2200141053" sldId="320"/>
            <ac:spMk id="22" creationId="{D6D9933E-4DAF-1217-8F5A-655676515F67}"/>
          </ac:spMkLst>
        </pc:spChg>
        <pc:spChg chg="mod">
          <ac:chgData name="Ananth Mohan" userId="0+ntHPCRoNBLvPdhBUzfljBEc8fje1ZhpS6eiRuEUeE=" providerId="None" clId="Web-{9B895C3F-99E4-4751-9430-CBA3005ACEF2}" dt="2025-03-31T13:50:42.136" v="402" actId="1076"/>
          <ac:spMkLst>
            <pc:docMk/>
            <pc:sldMk cId="2200141053" sldId="320"/>
            <ac:spMk id="26" creationId="{DDE59B15-906D-77B8-AAF7-B739AC7F86CC}"/>
          </ac:spMkLst>
        </pc:spChg>
        <pc:cxnChg chg="mod">
          <ac:chgData name="Ananth Mohan" userId="0+ntHPCRoNBLvPdhBUzfljBEc8fje1ZhpS6eiRuEUeE=" providerId="None" clId="Web-{9B895C3F-99E4-4751-9430-CBA3005ACEF2}" dt="2025-03-31T13:50:34.870" v="399" actId="1076"/>
          <ac:cxnSpMkLst>
            <pc:docMk/>
            <pc:sldMk cId="2200141053" sldId="320"/>
            <ac:cxnSpMk id="15" creationId="{D281C0C0-9B5D-A8EB-2270-1DFF5EF98AA7}"/>
          </ac:cxnSpMkLst>
        </pc:cxnChg>
      </pc:sldChg>
      <pc:sldChg chg="delSp">
        <pc:chgData name="Ananth Mohan" userId="0+ntHPCRoNBLvPdhBUzfljBEc8fje1ZhpS6eiRuEUeE=" providerId="None" clId="Web-{9B895C3F-99E4-4751-9430-CBA3005ACEF2}" dt="2025-03-31T13:51:05.074" v="417"/>
        <pc:sldMkLst>
          <pc:docMk/>
          <pc:sldMk cId="3592011414" sldId="321"/>
        </pc:sldMkLst>
        <pc:spChg chg="del">
          <ac:chgData name="Ananth Mohan" userId="0+ntHPCRoNBLvPdhBUzfljBEc8fje1ZhpS6eiRuEUeE=" providerId="None" clId="Web-{9B895C3F-99E4-4751-9430-CBA3005ACEF2}" dt="2025-03-31T13:51:05.074" v="417"/>
          <ac:spMkLst>
            <pc:docMk/>
            <pc:sldMk cId="3592011414" sldId="321"/>
            <ac:spMk id="9" creationId="{31731D28-21F6-6CC5-0A88-BF6F0B772C63}"/>
          </ac:spMkLst>
        </pc:spChg>
        <pc:spChg chg="del">
          <ac:chgData name="Ananth Mohan" userId="0+ntHPCRoNBLvPdhBUzfljBEc8fje1ZhpS6eiRuEUeE=" providerId="None" clId="Web-{9B895C3F-99E4-4751-9430-CBA3005ACEF2}" dt="2025-03-31T13:51:05.074" v="416"/>
          <ac:spMkLst>
            <pc:docMk/>
            <pc:sldMk cId="3592011414" sldId="321"/>
            <ac:spMk id="10" creationId="{52C93DDA-75BC-E071-BC8E-D39D052784A3}"/>
          </ac:spMkLst>
        </pc:spChg>
        <pc:spChg chg="del">
          <ac:chgData name="Ananth Mohan" userId="0+ntHPCRoNBLvPdhBUzfljBEc8fje1ZhpS6eiRuEUeE=" providerId="None" clId="Web-{9B895C3F-99E4-4751-9430-CBA3005ACEF2}" dt="2025-03-31T13:51:05.074" v="415"/>
          <ac:spMkLst>
            <pc:docMk/>
            <pc:sldMk cId="3592011414" sldId="321"/>
            <ac:spMk id="12" creationId="{5D99F93F-6616-2F89-5506-DDCD3082D3B3}"/>
          </ac:spMkLst>
        </pc:spChg>
        <pc:spChg chg="del">
          <ac:chgData name="Ananth Mohan" userId="0+ntHPCRoNBLvPdhBUzfljBEc8fje1ZhpS6eiRuEUeE=" providerId="None" clId="Web-{9B895C3F-99E4-4751-9430-CBA3005ACEF2}" dt="2025-03-31T13:51:05.074" v="414"/>
          <ac:spMkLst>
            <pc:docMk/>
            <pc:sldMk cId="3592011414" sldId="321"/>
            <ac:spMk id="13" creationId="{C450BE4A-9494-821D-C918-71967C34FEB3}"/>
          </ac:spMkLst>
        </pc:spChg>
        <pc:spChg chg="del">
          <ac:chgData name="Ananth Mohan" userId="0+ntHPCRoNBLvPdhBUzfljBEc8fje1ZhpS6eiRuEUeE=" providerId="None" clId="Web-{9B895C3F-99E4-4751-9430-CBA3005ACEF2}" dt="2025-03-31T13:51:05.074" v="413"/>
          <ac:spMkLst>
            <pc:docMk/>
            <pc:sldMk cId="3592011414" sldId="321"/>
            <ac:spMk id="14" creationId="{98E71F54-6560-4A9D-2FE8-45F90AF47CCD}"/>
          </ac:spMkLst>
        </pc:spChg>
        <pc:spChg chg="del">
          <ac:chgData name="Ananth Mohan" userId="0+ntHPCRoNBLvPdhBUzfljBEc8fje1ZhpS6eiRuEUeE=" providerId="None" clId="Web-{9B895C3F-99E4-4751-9430-CBA3005ACEF2}" dt="2025-03-31T13:51:05.074" v="412"/>
          <ac:spMkLst>
            <pc:docMk/>
            <pc:sldMk cId="3592011414" sldId="321"/>
            <ac:spMk id="15" creationId="{B49A5D5E-3812-3456-90B3-13A929B7461B}"/>
          </ac:spMkLst>
        </pc:spChg>
        <pc:spChg chg="del">
          <ac:chgData name="Ananth Mohan" userId="0+ntHPCRoNBLvPdhBUzfljBEc8fje1ZhpS6eiRuEUeE=" providerId="None" clId="Web-{9B895C3F-99E4-4751-9430-CBA3005ACEF2}" dt="2025-03-31T13:51:05.074" v="411"/>
          <ac:spMkLst>
            <pc:docMk/>
            <pc:sldMk cId="3592011414" sldId="321"/>
            <ac:spMk id="16" creationId="{5EAE8C2B-992A-AD9B-4BAB-FC4D3088A5A1}"/>
          </ac:spMkLst>
        </pc:spChg>
        <pc:spChg chg="del">
          <ac:chgData name="Ananth Mohan" userId="0+ntHPCRoNBLvPdhBUzfljBEc8fje1ZhpS6eiRuEUeE=" providerId="None" clId="Web-{9B895C3F-99E4-4751-9430-CBA3005ACEF2}" dt="2025-03-31T13:51:05.058" v="410"/>
          <ac:spMkLst>
            <pc:docMk/>
            <pc:sldMk cId="3592011414" sldId="321"/>
            <ac:spMk id="17" creationId="{9204A923-F8E9-A446-C770-8457B4BED2FE}"/>
          </ac:spMkLst>
        </pc:spChg>
      </pc:sldChg>
      <pc:sldChg chg="addSp modSp">
        <pc:chgData name="Ananth Mohan" userId="0+ntHPCRoNBLvPdhBUzfljBEc8fje1ZhpS6eiRuEUeE=" providerId="None" clId="Web-{9B895C3F-99E4-4751-9430-CBA3005ACEF2}" dt="2025-03-31T13:23:42.908" v="365" actId="1076"/>
        <pc:sldMkLst>
          <pc:docMk/>
          <pc:sldMk cId="2405440878" sldId="323"/>
        </pc:sldMkLst>
        <pc:spChg chg="mod">
          <ac:chgData name="Ananth Mohan" userId="0+ntHPCRoNBLvPdhBUzfljBEc8fje1ZhpS6eiRuEUeE=" providerId="None" clId="Web-{9B895C3F-99E4-4751-9430-CBA3005ACEF2}" dt="2025-03-31T13:23:42.174" v="343" actId="1076"/>
          <ac:spMkLst>
            <pc:docMk/>
            <pc:sldMk cId="2405440878" sldId="323"/>
            <ac:spMk id="4" creationId="{9498335C-E256-2BC1-0C08-C899E17BCABE}"/>
          </ac:spMkLst>
        </pc:spChg>
        <pc:spChg chg="mod">
          <ac:chgData name="Ananth Mohan" userId="0+ntHPCRoNBLvPdhBUzfljBEc8fje1ZhpS6eiRuEUeE=" providerId="None" clId="Web-{9B895C3F-99E4-4751-9430-CBA3005ACEF2}" dt="2025-03-31T13:19:42.809" v="234" actId="1076"/>
          <ac:spMkLst>
            <pc:docMk/>
            <pc:sldMk cId="2405440878" sldId="323"/>
            <ac:spMk id="6" creationId="{93AFB644-77BB-57AC-A27B-242DAADF2B2F}"/>
          </ac:spMkLst>
        </pc:spChg>
        <pc:spChg chg="mod">
          <ac:chgData name="Ananth Mohan" userId="0+ntHPCRoNBLvPdhBUzfljBEc8fje1ZhpS6eiRuEUeE=" providerId="None" clId="Web-{9B895C3F-99E4-4751-9430-CBA3005ACEF2}" dt="2025-03-31T13:23:42.205" v="344" actId="1076"/>
          <ac:spMkLst>
            <pc:docMk/>
            <pc:sldMk cId="2405440878" sldId="323"/>
            <ac:spMk id="7" creationId="{AAC029FC-E3A5-95AF-F3AF-F1BCA27D0BA3}"/>
          </ac:spMkLst>
        </pc:spChg>
        <pc:spChg chg="mod">
          <ac:chgData name="Ananth Mohan" userId="0+ntHPCRoNBLvPdhBUzfljBEc8fje1ZhpS6eiRuEUeE=" providerId="None" clId="Web-{9B895C3F-99E4-4751-9430-CBA3005ACEF2}" dt="2025-03-31T13:23:42.283" v="346" actId="1076"/>
          <ac:spMkLst>
            <pc:docMk/>
            <pc:sldMk cId="2405440878" sldId="323"/>
            <ac:spMk id="11" creationId="{38FA878B-E583-881D-0DAD-B401EC19F866}"/>
          </ac:spMkLst>
        </pc:spChg>
        <pc:spChg chg="mod">
          <ac:chgData name="Ananth Mohan" userId="0+ntHPCRoNBLvPdhBUzfljBEc8fje1ZhpS6eiRuEUeE=" providerId="None" clId="Web-{9B895C3F-99E4-4751-9430-CBA3005ACEF2}" dt="2025-03-31T13:23:42.315" v="347" actId="1076"/>
          <ac:spMkLst>
            <pc:docMk/>
            <pc:sldMk cId="2405440878" sldId="323"/>
            <ac:spMk id="13" creationId="{4A5AE3A8-5D81-EC2B-DD74-1EFC9C9B3FA6}"/>
          </ac:spMkLst>
        </pc:spChg>
        <pc:spChg chg="mod">
          <ac:chgData name="Ananth Mohan" userId="0+ntHPCRoNBLvPdhBUzfljBEc8fje1ZhpS6eiRuEUeE=" providerId="None" clId="Web-{9B895C3F-99E4-4751-9430-CBA3005ACEF2}" dt="2025-03-31T13:23:42.346" v="348" actId="1076"/>
          <ac:spMkLst>
            <pc:docMk/>
            <pc:sldMk cId="2405440878" sldId="323"/>
            <ac:spMk id="14" creationId="{C8027378-8456-9A06-CC0A-51739E98AF41}"/>
          </ac:spMkLst>
        </pc:spChg>
        <pc:spChg chg="mod">
          <ac:chgData name="Ananth Mohan" userId="0+ntHPCRoNBLvPdhBUzfljBEc8fje1ZhpS6eiRuEUeE=" providerId="None" clId="Web-{9B895C3F-99E4-4751-9430-CBA3005ACEF2}" dt="2025-03-31T13:23:42.424" v="350" actId="1076"/>
          <ac:spMkLst>
            <pc:docMk/>
            <pc:sldMk cId="2405440878" sldId="323"/>
            <ac:spMk id="15" creationId="{338EA0BC-A5F5-6373-6E97-EBF80A1DF28F}"/>
          </ac:spMkLst>
        </pc:spChg>
        <pc:spChg chg="mod">
          <ac:chgData name="Ananth Mohan" userId="0+ntHPCRoNBLvPdhBUzfljBEc8fje1ZhpS6eiRuEUeE=" providerId="None" clId="Web-{9B895C3F-99E4-4751-9430-CBA3005ACEF2}" dt="2025-03-31T13:23:42.455" v="351" actId="1076"/>
          <ac:spMkLst>
            <pc:docMk/>
            <pc:sldMk cId="2405440878" sldId="323"/>
            <ac:spMk id="17" creationId="{2FAF5A5D-B06D-D7C9-2178-32B1C9E1B02C}"/>
          </ac:spMkLst>
        </pc:spChg>
        <pc:spChg chg="mod">
          <ac:chgData name="Ananth Mohan" userId="0+ntHPCRoNBLvPdhBUzfljBEc8fje1ZhpS6eiRuEUeE=" providerId="None" clId="Web-{9B895C3F-99E4-4751-9430-CBA3005ACEF2}" dt="2025-03-31T13:23:42.487" v="352" actId="1076"/>
          <ac:spMkLst>
            <pc:docMk/>
            <pc:sldMk cId="2405440878" sldId="323"/>
            <ac:spMk id="18" creationId="{AB0C20E5-97F2-4EEF-B969-3F6E43E62850}"/>
          </ac:spMkLst>
        </pc:spChg>
        <pc:spChg chg="mod">
          <ac:chgData name="Ananth Mohan" userId="0+ntHPCRoNBLvPdhBUzfljBEc8fje1ZhpS6eiRuEUeE=" providerId="None" clId="Web-{9B895C3F-99E4-4751-9430-CBA3005ACEF2}" dt="2025-03-31T13:23:42.518" v="353" actId="1076"/>
          <ac:spMkLst>
            <pc:docMk/>
            <pc:sldMk cId="2405440878" sldId="323"/>
            <ac:spMk id="20" creationId="{E6552221-BA23-DC04-E067-B837C15075CF}"/>
          </ac:spMkLst>
        </pc:spChg>
        <pc:spChg chg="mod">
          <ac:chgData name="Ananth Mohan" userId="0+ntHPCRoNBLvPdhBUzfljBEc8fje1ZhpS6eiRuEUeE=" providerId="None" clId="Web-{9B895C3F-99E4-4751-9430-CBA3005ACEF2}" dt="2025-03-31T13:23:42.549" v="354" actId="1076"/>
          <ac:spMkLst>
            <pc:docMk/>
            <pc:sldMk cId="2405440878" sldId="323"/>
            <ac:spMk id="21" creationId="{212BF13A-320A-CBFD-6E37-A7512AAED0CF}"/>
          </ac:spMkLst>
        </pc:spChg>
        <pc:spChg chg="add mod">
          <ac:chgData name="Ananth Mohan" userId="0+ntHPCRoNBLvPdhBUzfljBEc8fje1ZhpS6eiRuEUeE=" providerId="None" clId="Web-{9B895C3F-99E4-4751-9430-CBA3005ACEF2}" dt="2025-03-31T13:23:42.580" v="355" actId="1076"/>
          <ac:spMkLst>
            <pc:docMk/>
            <pc:sldMk cId="2405440878" sldId="323"/>
            <ac:spMk id="22" creationId="{4828C2C0-6AA8-2BE8-822B-89BD2690272F}"/>
          </ac:spMkLst>
        </pc:spChg>
        <pc:spChg chg="add mod">
          <ac:chgData name="Ananth Mohan" userId="0+ntHPCRoNBLvPdhBUzfljBEc8fje1ZhpS6eiRuEUeE=" providerId="None" clId="Web-{9B895C3F-99E4-4751-9430-CBA3005ACEF2}" dt="2025-03-31T13:23:42.643" v="357" actId="1076"/>
          <ac:spMkLst>
            <pc:docMk/>
            <pc:sldMk cId="2405440878" sldId="323"/>
            <ac:spMk id="26" creationId="{37FF5BBA-C936-C7E0-CBF7-5A0D3F91A537}"/>
          </ac:spMkLst>
        </pc:spChg>
        <pc:spChg chg="add mod">
          <ac:chgData name="Ananth Mohan" userId="0+ntHPCRoNBLvPdhBUzfljBEc8fje1ZhpS6eiRuEUeE=" providerId="None" clId="Web-{9B895C3F-99E4-4751-9430-CBA3005ACEF2}" dt="2025-03-31T13:23:42.690" v="359" actId="1076"/>
          <ac:spMkLst>
            <pc:docMk/>
            <pc:sldMk cId="2405440878" sldId="323"/>
            <ac:spMk id="30" creationId="{B2A3CE94-856E-BE2B-E44A-9B67387E2FEE}"/>
          </ac:spMkLst>
        </pc:spChg>
        <pc:spChg chg="add mod">
          <ac:chgData name="Ananth Mohan" userId="0+ntHPCRoNBLvPdhBUzfljBEc8fje1ZhpS6eiRuEUeE=" providerId="None" clId="Web-{9B895C3F-99E4-4751-9430-CBA3005ACEF2}" dt="2025-03-31T13:23:42.830" v="362" actId="1076"/>
          <ac:spMkLst>
            <pc:docMk/>
            <pc:sldMk cId="2405440878" sldId="323"/>
            <ac:spMk id="36" creationId="{48A7BBDF-C453-7E89-BBBE-D7AD1858F35D}"/>
          </ac:spMkLst>
        </pc:spChg>
        <pc:spChg chg="add mod">
          <ac:chgData name="Ananth Mohan" userId="0+ntHPCRoNBLvPdhBUzfljBEc8fje1ZhpS6eiRuEUeE=" providerId="None" clId="Web-{9B895C3F-99E4-4751-9430-CBA3005ACEF2}" dt="2025-03-31T13:19:43.074" v="245" actId="1076"/>
          <ac:spMkLst>
            <pc:docMk/>
            <pc:sldMk cId="2405440878" sldId="323"/>
            <ac:spMk id="40" creationId="{6CA8146B-21B8-A268-FDAB-37555A64D20E}"/>
          </ac:spMkLst>
        </pc:spChg>
        <pc:spChg chg="add mod ord">
          <ac:chgData name="Ananth Mohan" userId="0+ntHPCRoNBLvPdhBUzfljBEc8fje1ZhpS6eiRuEUeE=" providerId="None" clId="Web-{9B895C3F-99E4-4751-9430-CBA3005ACEF2}" dt="2025-03-31T13:23:42.143" v="342" actId="1076"/>
          <ac:spMkLst>
            <pc:docMk/>
            <pc:sldMk cId="2405440878" sldId="323"/>
            <ac:spMk id="47" creationId="{81575BD7-D870-4B16-AB4C-0CECB1EE7477}"/>
          </ac:spMkLst>
        </pc:spChg>
        <pc:spChg chg="add mod">
          <ac:chgData name="Ananth Mohan" userId="0+ntHPCRoNBLvPdhBUzfljBEc8fje1ZhpS6eiRuEUeE=" providerId="None" clId="Web-{9B895C3F-99E4-4751-9430-CBA3005ACEF2}" dt="2025-03-31T13:23:42.908" v="365" actId="1076"/>
          <ac:spMkLst>
            <pc:docMk/>
            <pc:sldMk cId="2405440878" sldId="323"/>
            <ac:spMk id="48" creationId="{A0C8ECCB-3585-ABDD-92C8-9250399BF787}"/>
          </ac:spMkLst>
        </pc:spChg>
        <pc:grpChg chg="mod">
          <ac:chgData name="Ananth Mohan" userId="0+ntHPCRoNBLvPdhBUzfljBEc8fje1ZhpS6eiRuEUeE=" providerId="None" clId="Web-{9B895C3F-99E4-4751-9430-CBA3005ACEF2}" dt="2025-03-31T13:23:42.252" v="345" actId="1076"/>
          <ac:grpSpMkLst>
            <pc:docMk/>
            <pc:sldMk cId="2405440878" sldId="323"/>
            <ac:grpSpMk id="19" creationId="{12260542-E078-BF74-F309-B5A30566A751}"/>
          </ac:grpSpMkLst>
        </pc:grpChg>
        <pc:graphicFrameChg chg="add mod modGraphic">
          <ac:chgData name="Ananth Mohan" userId="0+ntHPCRoNBLvPdhBUzfljBEc8fje1ZhpS6eiRuEUeE=" providerId="None" clId="Web-{9B895C3F-99E4-4751-9430-CBA3005ACEF2}" dt="2025-03-31T13:23:42.893" v="364" actId="1076"/>
          <ac:graphicFrameMkLst>
            <pc:docMk/>
            <pc:sldMk cId="2405440878" sldId="323"/>
            <ac:graphicFrameMk id="46" creationId="{67BA3BA7-175C-B8B7-22E7-67C5C8A198D0}"/>
          </ac:graphicFrameMkLst>
        </pc:graphicFrameChg>
        <pc:picChg chg="add mod">
          <ac:chgData name="Ananth Mohan" userId="0+ntHPCRoNBLvPdhBUzfljBEc8fje1ZhpS6eiRuEUeE=" providerId="None" clId="Web-{9B895C3F-99E4-4751-9430-CBA3005ACEF2}" dt="2025-03-31T13:19:42.840" v="235" actId="1076"/>
          <ac:picMkLst>
            <pc:docMk/>
            <pc:sldMk cId="2405440878" sldId="323"/>
            <ac:picMk id="10" creationId="{8CB259E0-1543-7FFA-0E04-C1574C3C0757}"/>
          </ac:picMkLst>
        </pc:picChg>
        <pc:picChg chg="mod">
          <ac:chgData name="Ananth Mohan" userId="0+ntHPCRoNBLvPdhBUzfljBEc8fje1ZhpS6eiRuEUeE=" providerId="None" clId="Web-{9B895C3F-99E4-4751-9430-CBA3005ACEF2}" dt="2025-03-31T13:23:42.393" v="349" actId="1076"/>
          <ac:picMkLst>
            <pc:docMk/>
            <pc:sldMk cId="2405440878" sldId="323"/>
            <ac:picMk id="16" creationId="{E99E4E8E-EFEF-5B79-5B7C-B0BE51BF13AA}"/>
          </ac:picMkLst>
        </pc:picChg>
        <pc:picChg chg="add mod">
          <ac:chgData name="Ananth Mohan" userId="0+ntHPCRoNBLvPdhBUzfljBEc8fje1ZhpS6eiRuEUeE=" providerId="None" clId="Web-{9B895C3F-99E4-4751-9430-CBA3005ACEF2}" dt="2025-03-31T13:23:42.783" v="360" actId="1076"/>
          <ac:picMkLst>
            <pc:docMk/>
            <pc:sldMk cId="2405440878" sldId="323"/>
            <ac:picMk id="32" creationId="{97539CFD-D2B1-8F90-BAD2-1290C502C786}"/>
          </ac:picMkLst>
        </pc:picChg>
        <pc:cxnChg chg="add mod">
          <ac:chgData name="Ananth Mohan" userId="0+ntHPCRoNBLvPdhBUzfljBEc8fje1ZhpS6eiRuEUeE=" providerId="None" clId="Web-{9B895C3F-99E4-4751-9430-CBA3005ACEF2}" dt="2025-03-31T13:23:42.611" v="356" actId="1076"/>
          <ac:cxnSpMkLst>
            <pc:docMk/>
            <pc:sldMk cId="2405440878" sldId="323"/>
            <ac:cxnSpMk id="24" creationId="{D8527813-3D7D-6F00-6943-EB5FE77537DC}"/>
          </ac:cxnSpMkLst>
        </pc:cxnChg>
        <pc:cxnChg chg="add mod">
          <ac:chgData name="Ananth Mohan" userId="0+ntHPCRoNBLvPdhBUzfljBEc8fje1ZhpS6eiRuEUeE=" providerId="None" clId="Web-{9B895C3F-99E4-4751-9430-CBA3005ACEF2}" dt="2025-03-31T13:23:42.658" v="358" actId="1076"/>
          <ac:cxnSpMkLst>
            <pc:docMk/>
            <pc:sldMk cId="2405440878" sldId="323"/>
            <ac:cxnSpMk id="28" creationId="{83F15982-907E-93F9-1202-2FF3434A17AF}"/>
          </ac:cxnSpMkLst>
        </pc:cxnChg>
        <pc:cxnChg chg="add mod">
          <ac:chgData name="Ananth Mohan" userId="0+ntHPCRoNBLvPdhBUzfljBEc8fje1ZhpS6eiRuEUeE=" providerId="None" clId="Web-{9B895C3F-99E4-4751-9430-CBA3005ACEF2}" dt="2025-03-31T13:23:42.799" v="361" actId="1076"/>
          <ac:cxnSpMkLst>
            <pc:docMk/>
            <pc:sldMk cId="2405440878" sldId="323"/>
            <ac:cxnSpMk id="34" creationId="{31590116-8A96-BE10-83B9-2A690574C450}"/>
          </ac:cxnSpMkLst>
        </pc:cxnChg>
        <pc:cxnChg chg="add mod">
          <ac:chgData name="Ananth Mohan" userId="0+ntHPCRoNBLvPdhBUzfljBEc8fje1ZhpS6eiRuEUeE=" providerId="None" clId="Web-{9B895C3F-99E4-4751-9430-CBA3005ACEF2}" dt="2025-03-31T13:19:43.059" v="244" actId="1076"/>
          <ac:cxnSpMkLst>
            <pc:docMk/>
            <pc:sldMk cId="2405440878" sldId="323"/>
            <ac:cxnSpMk id="38" creationId="{C5A53EC6-1E9B-680B-13E2-C64CA590FEBF}"/>
          </ac:cxnSpMkLst>
        </pc:cxnChg>
        <pc:cxnChg chg="add mod">
          <ac:chgData name="Ananth Mohan" userId="0+ntHPCRoNBLvPdhBUzfljBEc8fje1ZhpS6eiRuEUeE=" providerId="None" clId="Web-{9B895C3F-99E4-4751-9430-CBA3005ACEF2}" dt="2025-03-31T13:19:43.090" v="246" actId="1076"/>
          <ac:cxnSpMkLst>
            <pc:docMk/>
            <pc:sldMk cId="2405440878" sldId="323"/>
            <ac:cxnSpMk id="42" creationId="{1A25D3CF-BEDE-5FB2-30B7-55258F28AB14}"/>
          </ac:cxnSpMkLst>
        </pc:cxnChg>
        <pc:cxnChg chg="add mod">
          <ac:chgData name="Ananth Mohan" userId="0+ntHPCRoNBLvPdhBUzfljBEc8fje1ZhpS6eiRuEUeE=" providerId="None" clId="Web-{9B895C3F-99E4-4751-9430-CBA3005ACEF2}" dt="2025-03-31T13:23:42.861" v="363" actId="1076"/>
          <ac:cxnSpMkLst>
            <pc:docMk/>
            <pc:sldMk cId="2405440878" sldId="323"/>
            <ac:cxnSpMk id="44" creationId="{2784D174-45C6-97BA-F5AB-A61A2EC2502C}"/>
          </ac:cxnSpMkLst>
        </pc:cxnChg>
      </pc:sldChg>
      <pc:sldChg chg="ord">
        <pc:chgData name="Ananth Mohan" userId="0+ntHPCRoNBLvPdhBUzfljBEc8fje1ZhpS6eiRuEUeE=" providerId="None" clId="Web-{9B895C3F-99E4-4751-9430-CBA3005ACEF2}" dt="2025-03-31T13:20:37.483" v="258"/>
        <pc:sldMkLst>
          <pc:docMk/>
          <pc:sldMk cId="2822259883" sldId="326"/>
        </pc:sldMkLst>
      </pc:sldChg>
      <pc:sldChg chg="modSp">
        <pc:chgData name="Ananth Mohan" userId="0+ntHPCRoNBLvPdhBUzfljBEc8fje1ZhpS6eiRuEUeE=" providerId="None" clId="Web-{9B895C3F-99E4-4751-9430-CBA3005ACEF2}" dt="2025-03-31T13:22:42.938" v="293"/>
        <pc:sldMkLst>
          <pc:docMk/>
          <pc:sldMk cId="4175323384" sldId="327"/>
        </pc:sldMkLst>
        <pc:spChg chg="mod">
          <ac:chgData name="Ananth Mohan" userId="0+ntHPCRoNBLvPdhBUzfljBEc8fje1ZhpS6eiRuEUeE=" providerId="None" clId="Web-{9B895C3F-99E4-4751-9430-CBA3005ACEF2}" dt="2025-03-31T13:21:50.765" v="287" actId="1076"/>
          <ac:spMkLst>
            <pc:docMk/>
            <pc:sldMk cId="4175323384" sldId="327"/>
            <ac:spMk id="3" creationId="{CBFC9336-F4C1-14C7-BA91-D5BA141A74E4}"/>
          </ac:spMkLst>
        </pc:spChg>
        <pc:spChg chg="mod">
          <ac:chgData name="Ananth Mohan" userId="0+ntHPCRoNBLvPdhBUzfljBEc8fje1ZhpS6eiRuEUeE=" providerId="None" clId="Web-{9B895C3F-99E4-4751-9430-CBA3005ACEF2}" dt="2025-03-31T13:22:37.907" v="291"/>
          <ac:spMkLst>
            <pc:docMk/>
            <pc:sldMk cId="4175323384" sldId="327"/>
            <ac:spMk id="4" creationId="{59D417FC-C3EB-C0F0-71A4-39553CF4B571}"/>
          </ac:spMkLst>
        </pc:spChg>
        <pc:spChg chg="mod">
          <ac:chgData name="Ananth Mohan" userId="0+ntHPCRoNBLvPdhBUzfljBEc8fje1ZhpS6eiRuEUeE=" providerId="None" clId="Web-{9B895C3F-99E4-4751-9430-CBA3005ACEF2}" dt="2025-03-31T13:20:53.592" v="262" actId="1076"/>
          <ac:spMkLst>
            <pc:docMk/>
            <pc:sldMk cId="4175323384" sldId="327"/>
            <ac:spMk id="7" creationId="{3DECBDC7-8836-289A-8FB6-F289E6997864}"/>
          </ac:spMkLst>
        </pc:spChg>
        <pc:spChg chg="mod">
          <ac:chgData name="Ananth Mohan" userId="0+ntHPCRoNBLvPdhBUzfljBEc8fje1ZhpS6eiRuEUeE=" providerId="None" clId="Web-{9B895C3F-99E4-4751-9430-CBA3005ACEF2}" dt="2025-03-31T13:20:53.607" v="263" actId="1076"/>
          <ac:spMkLst>
            <pc:docMk/>
            <pc:sldMk cId="4175323384" sldId="327"/>
            <ac:spMk id="8" creationId="{4D0EACD8-4B11-9A39-0B96-15147A5C20B2}"/>
          </ac:spMkLst>
        </pc:spChg>
        <pc:spChg chg="mod">
          <ac:chgData name="Ananth Mohan" userId="0+ntHPCRoNBLvPdhBUzfljBEc8fje1ZhpS6eiRuEUeE=" providerId="None" clId="Web-{9B895C3F-99E4-4751-9430-CBA3005ACEF2}" dt="2025-03-31T13:21:32.936" v="279" actId="14100"/>
          <ac:spMkLst>
            <pc:docMk/>
            <pc:sldMk cId="4175323384" sldId="327"/>
            <ac:spMk id="9" creationId="{89E7D04E-2095-954E-BB47-F1BE4C9AC298}"/>
          </ac:spMkLst>
        </pc:spChg>
        <pc:spChg chg="mod">
          <ac:chgData name="Ananth Mohan" userId="0+ntHPCRoNBLvPdhBUzfljBEc8fje1ZhpS6eiRuEUeE=" providerId="None" clId="Web-{9B895C3F-99E4-4751-9430-CBA3005ACEF2}" dt="2025-03-31T13:21:32.952" v="280" actId="14100"/>
          <ac:spMkLst>
            <pc:docMk/>
            <pc:sldMk cId="4175323384" sldId="327"/>
            <ac:spMk id="10" creationId="{E5A0307E-FCA7-27E2-F17B-845224B99CE3}"/>
          </ac:spMkLst>
        </pc:spChg>
        <pc:spChg chg="mod">
          <ac:chgData name="Ananth Mohan" userId="0+ntHPCRoNBLvPdhBUzfljBEc8fje1ZhpS6eiRuEUeE=" providerId="None" clId="Web-{9B895C3F-99E4-4751-9430-CBA3005ACEF2}" dt="2025-03-31T13:21:32.968" v="281" actId="14100"/>
          <ac:spMkLst>
            <pc:docMk/>
            <pc:sldMk cId="4175323384" sldId="327"/>
            <ac:spMk id="11" creationId="{26B0EB8C-9ABB-5A45-D014-D6A96F3DD26F}"/>
          </ac:spMkLst>
        </pc:spChg>
        <pc:spChg chg="mod">
          <ac:chgData name="Ananth Mohan" userId="0+ntHPCRoNBLvPdhBUzfljBEc8fje1ZhpS6eiRuEUeE=" providerId="None" clId="Web-{9B895C3F-99E4-4751-9430-CBA3005ACEF2}" dt="2025-03-31T13:21:45.812" v="286" actId="1076"/>
          <ac:spMkLst>
            <pc:docMk/>
            <pc:sldMk cId="4175323384" sldId="327"/>
            <ac:spMk id="12" creationId="{100FF375-9FBF-7682-99B0-0142A70C0E4D}"/>
          </ac:spMkLst>
        </pc:spChg>
        <pc:spChg chg="mod">
          <ac:chgData name="Ananth Mohan" userId="0+ntHPCRoNBLvPdhBUzfljBEc8fje1ZhpS6eiRuEUeE=" providerId="None" clId="Web-{9B895C3F-99E4-4751-9430-CBA3005ACEF2}" dt="2025-03-31T13:21:40.030" v="285" actId="1076"/>
          <ac:spMkLst>
            <pc:docMk/>
            <pc:sldMk cId="4175323384" sldId="327"/>
            <ac:spMk id="13" creationId="{53FA23C0-5758-FD22-DC8E-6D9AD97AA75D}"/>
          </ac:spMkLst>
        </pc:spChg>
        <pc:spChg chg="mod">
          <ac:chgData name="Ananth Mohan" userId="0+ntHPCRoNBLvPdhBUzfljBEc8fje1ZhpS6eiRuEUeE=" providerId="None" clId="Web-{9B895C3F-99E4-4751-9430-CBA3005ACEF2}" dt="2025-03-31T13:22:24.875" v="288" actId="20577"/>
          <ac:spMkLst>
            <pc:docMk/>
            <pc:sldMk cId="4175323384" sldId="327"/>
            <ac:spMk id="17" creationId="{1DDBC6B0-EDEF-EB53-B355-2AD8F0AD3E65}"/>
          </ac:spMkLst>
        </pc:spChg>
        <pc:spChg chg="mod">
          <ac:chgData name="Ananth Mohan" userId="0+ntHPCRoNBLvPdhBUzfljBEc8fje1ZhpS6eiRuEUeE=" providerId="None" clId="Web-{9B895C3F-99E4-4751-9430-CBA3005ACEF2}" dt="2025-03-31T13:22:28.750" v="289" actId="20577"/>
          <ac:spMkLst>
            <pc:docMk/>
            <pc:sldMk cId="4175323384" sldId="327"/>
            <ac:spMk id="20" creationId="{ABFF3D4B-0B4C-807C-4781-29CD6D2460B3}"/>
          </ac:spMkLst>
        </pc:spChg>
        <pc:spChg chg="mod">
          <ac:chgData name="Ananth Mohan" userId="0+ntHPCRoNBLvPdhBUzfljBEc8fje1ZhpS6eiRuEUeE=" providerId="None" clId="Web-{9B895C3F-99E4-4751-9430-CBA3005ACEF2}" dt="2025-03-31T13:22:41.266" v="292"/>
          <ac:spMkLst>
            <pc:docMk/>
            <pc:sldMk cId="4175323384" sldId="327"/>
            <ac:spMk id="22" creationId="{9B055D4E-2E14-4F39-03E0-CB0836C17432}"/>
          </ac:spMkLst>
        </pc:spChg>
        <pc:spChg chg="mod">
          <ac:chgData name="Ananth Mohan" userId="0+ntHPCRoNBLvPdhBUzfljBEc8fje1ZhpS6eiRuEUeE=" providerId="None" clId="Web-{9B895C3F-99E4-4751-9430-CBA3005ACEF2}" dt="2025-03-31T13:22:33.219" v="290" actId="20577"/>
          <ac:spMkLst>
            <pc:docMk/>
            <pc:sldMk cId="4175323384" sldId="327"/>
            <ac:spMk id="23" creationId="{1385EB6E-A374-F21A-3C47-56D4C3B2707D}"/>
          </ac:spMkLst>
        </pc:spChg>
        <pc:spChg chg="mod">
          <ac:chgData name="Ananth Mohan" userId="0+ntHPCRoNBLvPdhBUzfljBEc8fje1ZhpS6eiRuEUeE=" providerId="None" clId="Web-{9B895C3F-99E4-4751-9430-CBA3005ACEF2}" dt="2025-03-31T13:22:42.938" v="293"/>
          <ac:spMkLst>
            <pc:docMk/>
            <pc:sldMk cId="4175323384" sldId="327"/>
            <ac:spMk id="24" creationId="{0D02522B-8679-5577-F1C0-BCA88B7A102C}"/>
          </ac:spMkLst>
        </pc:spChg>
        <pc:picChg chg="mod">
          <ac:chgData name="Ananth Mohan" userId="0+ntHPCRoNBLvPdhBUzfljBEc8fje1ZhpS6eiRuEUeE=" providerId="None" clId="Web-{9B895C3F-99E4-4751-9430-CBA3005ACEF2}" dt="2025-03-31T13:20:59.873" v="265" actId="1076"/>
          <ac:picMkLst>
            <pc:docMk/>
            <pc:sldMk cId="4175323384" sldId="327"/>
            <ac:picMk id="14" creationId="{28BCB622-50E8-85D5-1DAF-E93E701707A5}"/>
          </ac:picMkLst>
        </pc:picChg>
        <pc:picChg chg="mod">
          <ac:chgData name="Ananth Mohan" userId="0+ntHPCRoNBLvPdhBUzfljBEc8fje1ZhpS6eiRuEUeE=" providerId="None" clId="Web-{9B895C3F-99E4-4751-9430-CBA3005ACEF2}" dt="2025-03-31T13:21:05.701" v="269" actId="1076"/>
          <ac:picMkLst>
            <pc:docMk/>
            <pc:sldMk cId="4175323384" sldId="327"/>
            <ac:picMk id="15" creationId="{DFB68D04-C700-8530-2F8D-7C8A1FD4D53D}"/>
          </ac:picMkLst>
        </pc:picChg>
        <pc:picChg chg="mod">
          <ac:chgData name="Ananth Mohan" userId="0+ntHPCRoNBLvPdhBUzfljBEc8fje1ZhpS6eiRuEUeE=" providerId="None" clId="Web-{9B895C3F-99E4-4751-9430-CBA3005ACEF2}" dt="2025-03-31T13:20:53.545" v="260" actId="1076"/>
          <ac:picMkLst>
            <pc:docMk/>
            <pc:sldMk cId="4175323384" sldId="327"/>
            <ac:picMk id="19" creationId="{F2554392-D052-2D90-0855-C84459AC3BAE}"/>
          </ac:picMkLst>
        </pc:picChg>
      </pc:sldChg>
      <pc:sldChg chg="modSp">
        <pc:chgData name="Ananth Mohan" userId="0+ntHPCRoNBLvPdhBUzfljBEc8fje1ZhpS6eiRuEUeE=" providerId="None" clId="Web-{9B895C3F-99E4-4751-9430-CBA3005ACEF2}" dt="2025-03-31T14:06:40.894" v="640"/>
        <pc:sldMkLst>
          <pc:docMk/>
          <pc:sldMk cId="1291342862" sldId="335"/>
        </pc:sldMkLst>
        <pc:spChg chg="mod">
          <ac:chgData name="Ananth Mohan" userId="0+ntHPCRoNBLvPdhBUzfljBEc8fje1ZhpS6eiRuEUeE=" providerId="None" clId="Web-{9B895C3F-99E4-4751-9430-CBA3005ACEF2}" dt="2025-03-31T14:06:12.268" v="635"/>
          <ac:spMkLst>
            <pc:docMk/>
            <pc:sldMk cId="1291342862" sldId="335"/>
            <ac:spMk id="10" creationId="{EE8D60D8-45C5-C348-2257-5964D81BC2E7}"/>
          </ac:spMkLst>
        </pc:spChg>
        <pc:spChg chg="mod">
          <ac:chgData name="Ananth Mohan" userId="0+ntHPCRoNBLvPdhBUzfljBEc8fje1ZhpS6eiRuEUeE=" providerId="None" clId="Web-{9B895C3F-99E4-4751-9430-CBA3005ACEF2}" dt="2025-03-31T14:06:12.268" v="636"/>
          <ac:spMkLst>
            <pc:docMk/>
            <pc:sldMk cId="1291342862" sldId="335"/>
            <ac:spMk id="11" creationId="{F49401D2-D428-AA1C-3C62-C8E0FA26D49C}"/>
          </ac:spMkLst>
        </pc:spChg>
        <pc:spChg chg="mod">
          <ac:chgData name="Ananth Mohan" userId="0+ntHPCRoNBLvPdhBUzfljBEc8fje1ZhpS6eiRuEUeE=" providerId="None" clId="Web-{9B895C3F-99E4-4751-9430-CBA3005ACEF2}" dt="2025-03-31T14:06:12.425" v="637"/>
          <ac:spMkLst>
            <pc:docMk/>
            <pc:sldMk cId="1291342862" sldId="335"/>
            <ac:spMk id="12" creationId="{2E98B89E-B6BD-D575-4F63-7E933CA95284}"/>
          </ac:spMkLst>
        </pc:spChg>
        <pc:spChg chg="mod">
          <ac:chgData name="Ananth Mohan" userId="0+ntHPCRoNBLvPdhBUzfljBEc8fje1ZhpS6eiRuEUeE=" providerId="None" clId="Web-{9B895C3F-99E4-4751-9430-CBA3005ACEF2}" dt="2025-03-31T14:06:40.894" v="640"/>
          <ac:spMkLst>
            <pc:docMk/>
            <pc:sldMk cId="1291342862" sldId="335"/>
            <ac:spMk id="14" creationId="{CCC42E13-FCDB-4744-21C8-AEB467432D62}"/>
          </ac:spMkLst>
        </pc:spChg>
        <pc:spChg chg="mod">
          <ac:chgData name="Ananth Mohan" userId="0+ntHPCRoNBLvPdhBUzfljBEc8fje1ZhpS6eiRuEUeE=" providerId="None" clId="Web-{9B895C3F-99E4-4751-9430-CBA3005ACEF2}" dt="2025-03-31T14:06:24.784" v="639"/>
          <ac:spMkLst>
            <pc:docMk/>
            <pc:sldMk cId="1291342862" sldId="335"/>
            <ac:spMk id="15" creationId="{03C19774-C995-6699-7100-048B736A44C7}"/>
          </ac:spMkLst>
        </pc:spChg>
      </pc:sldChg>
      <pc:sldChg chg="addSp delSp modSp add replId">
        <pc:chgData name="Ananth Mohan" userId="0+ntHPCRoNBLvPdhBUzfljBEc8fje1ZhpS6eiRuEUeE=" providerId="None" clId="Web-{9B895C3F-99E4-4751-9430-CBA3005ACEF2}" dt="2025-03-31T15:45:15.181" v="844" actId="20577"/>
        <pc:sldMkLst>
          <pc:docMk/>
          <pc:sldMk cId="2500797487" sldId="347"/>
        </pc:sldMkLst>
        <pc:spChg chg="add mod">
          <ac:chgData name="Ananth Mohan" userId="0+ntHPCRoNBLvPdhBUzfljBEc8fje1ZhpS6eiRuEUeE=" providerId="None" clId="Web-{9B895C3F-99E4-4751-9430-CBA3005ACEF2}" dt="2025-03-31T15:41:04.693" v="773" actId="20577"/>
          <ac:spMkLst>
            <pc:docMk/>
            <pc:sldMk cId="2500797487" sldId="347"/>
            <ac:spMk id="3" creationId="{CB0AFB46-0B16-ABFF-7AD1-333585FC7E62}"/>
          </ac:spMkLst>
        </pc:spChg>
        <pc:spChg chg="add mod">
          <ac:chgData name="Ananth Mohan" userId="0+ntHPCRoNBLvPdhBUzfljBEc8fje1ZhpS6eiRuEUeE=" providerId="None" clId="Web-{9B895C3F-99E4-4751-9430-CBA3005ACEF2}" dt="2025-03-31T15:43:55.180" v="790" actId="20577"/>
          <ac:spMkLst>
            <pc:docMk/>
            <pc:sldMk cId="2500797487" sldId="347"/>
            <ac:spMk id="4" creationId="{0436AAC5-6691-9296-C101-FBDC33CD8ABB}"/>
          </ac:spMkLst>
        </pc:spChg>
        <pc:spChg chg="add mod">
          <ac:chgData name="Ananth Mohan" userId="0+ntHPCRoNBLvPdhBUzfljBEc8fje1ZhpS6eiRuEUeE=" providerId="None" clId="Web-{9B895C3F-99E4-4751-9430-CBA3005ACEF2}" dt="2025-03-31T15:45:15.181" v="844" actId="20577"/>
          <ac:spMkLst>
            <pc:docMk/>
            <pc:sldMk cId="2500797487" sldId="347"/>
            <ac:spMk id="7" creationId="{9DE10510-FE6D-6BBC-3FD8-8C64039469D6}"/>
          </ac:spMkLst>
        </pc:spChg>
        <pc:spChg chg="del">
          <ac:chgData name="Ananth Mohan" userId="0+ntHPCRoNBLvPdhBUzfljBEc8fje1ZhpS6eiRuEUeE=" providerId="None" clId="Web-{9B895C3F-99E4-4751-9430-CBA3005ACEF2}" dt="2025-03-31T15:40:51.864" v="768"/>
          <ac:spMkLst>
            <pc:docMk/>
            <pc:sldMk cId="2500797487" sldId="347"/>
            <ac:spMk id="8" creationId="{90F9F43D-41FC-B117-7DC1-21D7466B3585}"/>
          </ac:spMkLst>
        </pc:spChg>
        <pc:spChg chg="del">
          <ac:chgData name="Ananth Mohan" userId="0+ntHPCRoNBLvPdhBUzfljBEc8fje1ZhpS6eiRuEUeE=" providerId="None" clId="Web-{9B895C3F-99E4-4751-9430-CBA3005ACEF2}" dt="2025-03-31T15:40:51.864" v="767"/>
          <ac:spMkLst>
            <pc:docMk/>
            <pc:sldMk cId="2500797487" sldId="347"/>
            <ac:spMk id="9" creationId="{08C80D7C-F6FA-7DE1-0505-3E41FE73FAF1}"/>
          </ac:spMkLst>
        </pc:spChg>
        <pc:spChg chg="del">
          <ac:chgData name="Ananth Mohan" userId="0+ntHPCRoNBLvPdhBUzfljBEc8fje1ZhpS6eiRuEUeE=" providerId="None" clId="Web-{9B895C3F-99E4-4751-9430-CBA3005ACEF2}" dt="2025-03-31T15:40:51.864" v="766"/>
          <ac:spMkLst>
            <pc:docMk/>
            <pc:sldMk cId="2500797487" sldId="347"/>
            <ac:spMk id="10" creationId="{C3A19C43-A319-8B76-B3B3-0732EB3D8B33}"/>
          </ac:spMkLst>
        </pc:spChg>
        <pc:spChg chg="del">
          <ac:chgData name="Ananth Mohan" userId="0+ntHPCRoNBLvPdhBUzfljBEc8fje1ZhpS6eiRuEUeE=" providerId="None" clId="Web-{9B895C3F-99E4-4751-9430-CBA3005ACEF2}" dt="2025-03-31T15:40:51.864" v="765"/>
          <ac:spMkLst>
            <pc:docMk/>
            <pc:sldMk cId="2500797487" sldId="347"/>
            <ac:spMk id="11" creationId="{E93FB87D-9462-0DF1-30DC-D8AA060A025B}"/>
          </ac:spMkLst>
        </pc:spChg>
        <pc:spChg chg="del">
          <ac:chgData name="Ananth Mohan" userId="0+ntHPCRoNBLvPdhBUzfljBEc8fje1ZhpS6eiRuEUeE=" providerId="None" clId="Web-{9B895C3F-99E4-4751-9430-CBA3005ACEF2}" dt="2025-03-31T15:40:51.864" v="764"/>
          <ac:spMkLst>
            <pc:docMk/>
            <pc:sldMk cId="2500797487" sldId="347"/>
            <ac:spMk id="12" creationId="{2A75404F-FD5D-44A1-E0CA-11A4045C20F9}"/>
          </ac:spMkLst>
        </pc:spChg>
        <pc:spChg chg="del">
          <ac:chgData name="Ananth Mohan" userId="0+ntHPCRoNBLvPdhBUzfljBEc8fje1ZhpS6eiRuEUeE=" providerId="None" clId="Web-{9B895C3F-99E4-4751-9430-CBA3005ACEF2}" dt="2025-03-31T15:40:51.864" v="769"/>
          <ac:spMkLst>
            <pc:docMk/>
            <pc:sldMk cId="2500797487" sldId="347"/>
            <ac:spMk id="10851" creationId="{D2BBE9F5-DD73-B4F8-1FCD-A0716BF9695B}"/>
          </ac:spMkLst>
        </pc:spChg>
        <pc:picChg chg="del">
          <ac:chgData name="Ananth Mohan" userId="0+ntHPCRoNBLvPdhBUzfljBEc8fje1ZhpS6eiRuEUeE=" providerId="None" clId="Web-{9B895C3F-99E4-4751-9430-CBA3005ACEF2}" dt="2025-03-31T15:40:51.864" v="763"/>
          <ac:picMkLst>
            <pc:docMk/>
            <pc:sldMk cId="2500797487" sldId="347"/>
            <ac:picMk id="13" creationId="{8B966A5B-009C-09B9-DF0B-FB14549168A6}"/>
          </ac:picMkLst>
        </pc:picChg>
        <pc:picChg chg="del">
          <ac:chgData name="Ananth Mohan" userId="0+ntHPCRoNBLvPdhBUzfljBEc8fje1ZhpS6eiRuEUeE=" providerId="None" clId="Web-{9B895C3F-99E4-4751-9430-CBA3005ACEF2}" dt="2025-03-31T15:40:51.864" v="762"/>
          <ac:picMkLst>
            <pc:docMk/>
            <pc:sldMk cId="2500797487" sldId="347"/>
            <ac:picMk id="14" creationId="{B01DD25A-AD5F-6D54-109C-E8CAD1526899}"/>
          </ac:picMkLst>
        </pc:picChg>
        <pc:picChg chg="del">
          <ac:chgData name="Ananth Mohan" userId="0+ntHPCRoNBLvPdhBUzfljBEc8fje1ZhpS6eiRuEUeE=" providerId="None" clId="Web-{9B895C3F-99E4-4751-9430-CBA3005ACEF2}" dt="2025-03-31T15:40:51.864" v="761"/>
          <ac:picMkLst>
            <pc:docMk/>
            <pc:sldMk cId="2500797487" sldId="347"/>
            <ac:picMk id="15" creationId="{8C9CAF2E-1E9A-2641-E109-BF804868C616}"/>
          </ac:picMkLst>
        </pc:picChg>
      </pc:sldChg>
      <pc:sldChg chg="delSp modSp new del mod chgLayout">
        <pc:chgData name="Ananth Mohan" userId="0+ntHPCRoNBLvPdhBUzfljBEc8fje1ZhpS6eiRuEUeE=" providerId="None" clId="Web-{9B895C3F-99E4-4751-9430-CBA3005ACEF2}" dt="2025-03-31T13:38:38.790" v="376"/>
        <pc:sldMkLst>
          <pc:docMk/>
          <pc:sldMk cId="2530016454" sldId="347"/>
        </pc:sldMkLst>
        <pc:spChg chg="del">
          <ac:chgData name="Ananth Mohan" userId="0+ntHPCRoNBLvPdhBUzfljBEc8fje1ZhpS6eiRuEUeE=" providerId="None" clId="Web-{9B895C3F-99E4-4751-9430-CBA3005ACEF2}" dt="2025-03-31T13:38:25.071" v="367"/>
          <ac:spMkLst>
            <pc:docMk/>
            <pc:sldMk cId="2530016454" sldId="347"/>
            <ac:spMk id="2" creationId="{0B5F4F24-FC72-078E-9533-05665ECFBB9B}"/>
          </ac:spMkLst>
        </pc:spChg>
        <pc:spChg chg="del">
          <ac:chgData name="Ananth Mohan" userId="0+ntHPCRoNBLvPdhBUzfljBEc8fje1ZhpS6eiRuEUeE=" providerId="None" clId="Web-{9B895C3F-99E4-4751-9430-CBA3005ACEF2}" dt="2025-03-31T13:38:25.071" v="367"/>
          <ac:spMkLst>
            <pc:docMk/>
            <pc:sldMk cId="2530016454" sldId="347"/>
            <ac:spMk id="3" creationId="{CDEED606-68E4-F8D3-476B-4FA273BA27C5}"/>
          </ac:spMkLst>
        </pc:spChg>
        <pc:spChg chg="del">
          <ac:chgData name="Ananth Mohan" userId="0+ntHPCRoNBLvPdhBUzfljBEc8fje1ZhpS6eiRuEUeE=" providerId="None" clId="Web-{9B895C3F-99E4-4751-9430-CBA3005ACEF2}" dt="2025-03-31T13:38:25.071" v="367"/>
          <ac:spMkLst>
            <pc:docMk/>
            <pc:sldMk cId="2530016454" sldId="347"/>
            <ac:spMk id="4" creationId="{C94CC04F-F329-3289-2C84-0A19CCA031D0}"/>
          </ac:spMkLst>
        </pc:spChg>
        <pc:spChg chg="mod ord">
          <ac:chgData name="Ananth Mohan" userId="0+ntHPCRoNBLvPdhBUzfljBEc8fje1ZhpS6eiRuEUeE=" providerId="None" clId="Web-{9B895C3F-99E4-4751-9430-CBA3005ACEF2}" dt="2025-03-31T13:38:33.602" v="375" actId="20577"/>
          <ac:spMkLst>
            <pc:docMk/>
            <pc:sldMk cId="2530016454" sldId="347"/>
            <ac:spMk id="5" creationId="{F5F02D4F-4C07-373C-D15E-BF9FEBCBAD08}"/>
          </ac:spMkLst>
        </pc:spChg>
        <pc:spChg chg="mod ord">
          <ac:chgData name="Ananth Mohan" userId="0+ntHPCRoNBLvPdhBUzfljBEc8fje1ZhpS6eiRuEUeE=" providerId="None" clId="Web-{9B895C3F-99E4-4751-9430-CBA3005ACEF2}" dt="2025-03-31T13:38:25.071" v="367"/>
          <ac:spMkLst>
            <pc:docMk/>
            <pc:sldMk cId="2530016454" sldId="347"/>
            <ac:spMk id="6" creationId="{FFB86C86-0856-00DD-C54A-71772BC6AA2A}"/>
          </ac:spMkLst>
        </pc:spChg>
        <pc:spChg chg="mod ord">
          <ac:chgData name="Ananth Mohan" userId="0+ntHPCRoNBLvPdhBUzfljBEc8fje1ZhpS6eiRuEUeE=" providerId="None" clId="Web-{9B895C3F-99E4-4751-9430-CBA3005ACEF2}" dt="2025-03-31T13:38:25.071" v="367"/>
          <ac:spMkLst>
            <pc:docMk/>
            <pc:sldMk cId="2530016454" sldId="347"/>
            <ac:spMk id="7" creationId="{4C3BA4E4-543E-F4E1-F0FE-3B26E59EAEC7}"/>
          </ac:spMkLst>
        </pc:spChg>
        <pc:spChg chg="del">
          <ac:chgData name="Ananth Mohan" userId="0+ntHPCRoNBLvPdhBUzfljBEc8fje1ZhpS6eiRuEUeE=" providerId="None" clId="Web-{9B895C3F-99E4-4751-9430-CBA3005ACEF2}" dt="2025-03-31T13:38:25.071" v="367"/>
          <ac:spMkLst>
            <pc:docMk/>
            <pc:sldMk cId="2530016454" sldId="347"/>
            <ac:spMk id="8" creationId="{FA396C19-C24B-7A8C-F09E-9DFB0D7C46AD}"/>
          </ac:spMkLst>
        </pc:spChg>
        <pc:spChg chg="del">
          <ac:chgData name="Ananth Mohan" userId="0+ntHPCRoNBLvPdhBUzfljBEc8fje1ZhpS6eiRuEUeE=" providerId="None" clId="Web-{9B895C3F-99E4-4751-9430-CBA3005ACEF2}" dt="2025-03-31T13:38:25.071" v="367"/>
          <ac:spMkLst>
            <pc:docMk/>
            <pc:sldMk cId="2530016454" sldId="347"/>
            <ac:spMk id="9" creationId="{36D0F8F8-68DD-4D38-7390-9E0A527F0FC7}"/>
          </ac:spMkLst>
        </pc:spChg>
      </pc:sldChg>
      <pc:sldChg chg="new del">
        <pc:chgData name="Ananth Mohan" userId="0+ntHPCRoNBLvPdhBUzfljBEc8fje1ZhpS6eiRuEUeE=" providerId="None" clId="Web-{9B895C3F-99E4-4751-9430-CBA3005ACEF2}" dt="2025-03-31T13:49:07.134" v="398"/>
        <pc:sldMkLst>
          <pc:docMk/>
          <pc:sldMk cId="3540939319" sldId="347"/>
        </pc:sldMkLst>
      </pc:sldChg>
    </pc:docChg>
  </pc:docChgLst>
  <pc:docChgLst>
    <pc:chgData name="Yao Liu" userId="De98wOxqXTFY8++esdgi1+Besv75b2e3DCsfKbqDwqA=" providerId="None" clId="Web-{3B852123-4F08-41EC-A4D1-9159F757BEBD}"/>
    <pc:docChg chg="addSld modSld sldOrd modSection">
      <pc:chgData name="Yao Liu" userId="De98wOxqXTFY8++esdgi1+Besv75b2e3DCsfKbqDwqA=" providerId="None" clId="Web-{3B852123-4F08-41EC-A4D1-9159F757BEBD}" dt="2025-03-31T02:21:41.912" v="144"/>
      <pc:docMkLst>
        <pc:docMk/>
      </pc:docMkLst>
      <pc:sldChg chg="modSp ord">
        <pc:chgData name="Yao Liu" userId="De98wOxqXTFY8++esdgi1+Besv75b2e3DCsfKbqDwqA=" providerId="None" clId="Web-{3B852123-4F08-41EC-A4D1-9159F757BEBD}" dt="2025-03-31T02:11:37.385" v="17"/>
        <pc:sldMkLst>
          <pc:docMk/>
          <pc:sldMk cId="3433391391" sldId="342"/>
        </pc:sldMkLst>
        <pc:spChg chg="mod">
          <ac:chgData name="Yao Liu" userId="De98wOxqXTFY8++esdgi1+Besv75b2e3DCsfKbqDwqA=" providerId="None" clId="Web-{3B852123-4F08-41EC-A4D1-9159F757BEBD}" dt="2025-03-31T00:11:43.296" v="16" actId="20577"/>
          <ac:spMkLst>
            <pc:docMk/>
            <pc:sldMk cId="3433391391" sldId="342"/>
            <ac:spMk id="71" creationId="{00000000-0000-0000-0000-000000000000}"/>
          </ac:spMkLst>
        </pc:spChg>
      </pc:sldChg>
      <pc:sldChg chg="addSp delSp modSp add replId">
        <pc:chgData name="Yao Liu" userId="De98wOxqXTFY8++esdgi1+Besv75b2e3DCsfKbqDwqA=" providerId="None" clId="Web-{3B852123-4F08-41EC-A4D1-9159F757BEBD}" dt="2025-03-31T02:21:41.912" v="144"/>
        <pc:sldMkLst>
          <pc:docMk/>
          <pc:sldMk cId="839805205" sldId="345"/>
        </pc:sldMkLst>
        <pc:spChg chg="add mod">
          <ac:chgData name="Yao Liu" userId="De98wOxqXTFY8++esdgi1+Besv75b2e3DCsfKbqDwqA=" providerId="None" clId="Web-{3B852123-4F08-41EC-A4D1-9159F757BEBD}" dt="2025-03-31T02:15:45.843" v="128" actId="1076"/>
          <ac:spMkLst>
            <pc:docMk/>
            <pc:sldMk cId="839805205" sldId="345"/>
            <ac:spMk id="2" creationId="{7A6EDC56-7D84-DCF5-15B3-B02AEBD0885E}"/>
          </ac:spMkLst>
        </pc:spChg>
        <pc:spChg chg="add mod">
          <ac:chgData name="Yao Liu" userId="De98wOxqXTFY8++esdgi1+Besv75b2e3DCsfKbqDwqA=" providerId="None" clId="Web-{3B852123-4F08-41EC-A4D1-9159F757BEBD}" dt="2025-03-31T02:15:51.031" v="129" actId="1076"/>
          <ac:spMkLst>
            <pc:docMk/>
            <pc:sldMk cId="839805205" sldId="345"/>
            <ac:spMk id="3" creationId="{0A0ACCB6-785C-5BFE-15DA-19AADECDF8F6}"/>
          </ac:spMkLst>
        </pc:spChg>
        <pc:spChg chg="add mod">
          <ac:chgData name="Yao Liu" userId="De98wOxqXTFY8++esdgi1+Besv75b2e3DCsfKbqDwqA=" providerId="None" clId="Web-{3B852123-4F08-41EC-A4D1-9159F757BEBD}" dt="2025-03-31T02:15:41.984" v="127" actId="1076"/>
          <ac:spMkLst>
            <pc:docMk/>
            <pc:sldMk cId="839805205" sldId="345"/>
            <ac:spMk id="4" creationId="{9D0A38D9-E58F-C1E6-6550-9092E18850B5}"/>
          </ac:spMkLst>
        </pc:spChg>
        <pc:spChg chg="add mod">
          <ac:chgData name="Yao Liu" userId="De98wOxqXTFY8++esdgi1+Besv75b2e3DCsfKbqDwqA=" providerId="None" clId="Web-{3B852123-4F08-41EC-A4D1-9159F757BEBD}" dt="2025-03-31T02:15:34.312" v="125" actId="1076"/>
          <ac:spMkLst>
            <pc:docMk/>
            <pc:sldMk cId="839805205" sldId="345"/>
            <ac:spMk id="5" creationId="{7091A4F1-59C3-DBDD-B695-759E671268E8}"/>
          </ac:spMkLst>
        </pc:spChg>
        <pc:spChg chg="add del">
          <ac:chgData name="Yao Liu" userId="De98wOxqXTFY8++esdgi1+Besv75b2e3DCsfKbqDwqA=" providerId="None" clId="Web-{3B852123-4F08-41EC-A4D1-9159F757BEBD}" dt="2025-03-31T02:21:00.457" v="140"/>
          <ac:spMkLst>
            <pc:docMk/>
            <pc:sldMk cId="839805205" sldId="345"/>
            <ac:spMk id="8" creationId="{0F1B4845-1F9A-88FF-8B12-0BE778D24CAE}"/>
          </ac:spMkLst>
        </pc:spChg>
        <pc:spChg chg="add del mod">
          <ac:chgData name="Yao Liu" userId="De98wOxqXTFY8++esdgi1+Besv75b2e3DCsfKbqDwqA=" providerId="None" clId="Web-{3B852123-4F08-41EC-A4D1-9159F757BEBD}" dt="2025-03-31T02:21:41.912" v="144"/>
          <ac:spMkLst>
            <pc:docMk/>
            <pc:sldMk cId="839805205" sldId="345"/>
            <ac:spMk id="9" creationId="{4AFE61D1-DA01-2E0E-6791-ED03D2C07F98}"/>
          </ac:spMkLst>
        </pc:spChg>
        <pc:spChg chg="mod">
          <ac:chgData name="Yao Liu" userId="De98wOxqXTFY8++esdgi1+Besv75b2e3DCsfKbqDwqA=" providerId="None" clId="Web-{3B852123-4F08-41EC-A4D1-9159F757BEBD}" dt="2025-03-31T02:11:56.996" v="28" actId="20577"/>
          <ac:spMkLst>
            <pc:docMk/>
            <pc:sldMk cId="839805205" sldId="345"/>
            <ac:spMk id="66" creationId="{89559C29-CAC4-A7D6-CCC6-D74DFE35B882}"/>
          </ac:spMkLst>
        </pc:spChg>
        <pc:spChg chg="mod">
          <ac:chgData name="Yao Liu" userId="De98wOxqXTFY8++esdgi1+Besv75b2e3DCsfKbqDwqA=" providerId="None" clId="Web-{3B852123-4F08-41EC-A4D1-9159F757BEBD}" dt="2025-03-31T02:16:17.720" v="130" actId="1076"/>
          <ac:spMkLst>
            <pc:docMk/>
            <pc:sldMk cId="839805205" sldId="345"/>
            <ac:spMk id="67" creationId="{9BECAA3E-0BD5-34C2-76AC-74983E4F39E1}"/>
          </ac:spMkLst>
        </pc:spChg>
        <pc:spChg chg="del">
          <ac:chgData name="Yao Liu" userId="De98wOxqXTFY8++esdgi1+Besv75b2e3DCsfKbqDwqA=" providerId="None" clId="Web-{3B852123-4F08-41EC-A4D1-9159F757BEBD}" dt="2025-03-31T02:13:24.907" v="65"/>
          <ac:spMkLst>
            <pc:docMk/>
            <pc:sldMk cId="839805205" sldId="345"/>
            <ac:spMk id="68" creationId="{2D331B67-FC6F-B43A-10EB-97014BCD6AC9}"/>
          </ac:spMkLst>
        </pc:spChg>
        <pc:spChg chg="del">
          <ac:chgData name="Yao Liu" userId="De98wOxqXTFY8++esdgi1+Besv75b2e3DCsfKbqDwqA=" providerId="None" clId="Web-{3B852123-4F08-41EC-A4D1-9159F757BEBD}" dt="2025-03-31T02:13:27.314" v="66"/>
          <ac:spMkLst>
            <pc:docMk/>
            <pc:sldMk cId="839805205" sldId="345"/>
            <ac:spMk id="69" creationId="{771F2057-D79A-4BB5-0958-88DBBD704613}"/>
          </ac:spMkLst>
        </pc:spChg>
        <pc:spChg chg="del mod">
          <ac:chgData name="Yao Liu" userId="De98wOxqXTFY8++esdgi1+Besv75b2e3DCsfKbqDwqA=" providerId="None" clId="Web-{3B852123-4F08-41EC-A4D1-9159F757BEBD}" dt="2025-03-31T02:15:01.356" v="113"/>
          <ac:spMkLst>
            <pc:docMk/>
            <pc:sldMk cId="839805205" sldId="345"/>
            <ac:spMk id="70" creationId="{D1FEFA2F-F8D5-7054-C3CF-E28781183B05}"/>
          </ac:spMkLst>
        </pc:spChg>
        <pc:spChg chg="del">
          <ac:chgData name="Yao Liu" userId="De98wOxqXTFY8++esdgi1+Besv75b2e3DCsfKbqDwqA=" providerId="None" clId="Web-{3B852123-4F08-41EC-A4D1-9159F757BEBD}" dt="2025-03-31T02:13:47.096" v="73"/>
          <ac:spMkLst>
            <pc:docMk/>
            <pc:sldMk cId="839805205" sldId="345"/>
            <ac:spMk id="71" creationId="{5F9BBA29-5AA1-E1D8-776F-A0933A862BCB}"/>
          </ac:spMkLst>
        </pc:spChg>
        <pc:spChg chg="del mod">
          <ac:chgData name="Yao Liu" userId="De98wOxqXTFY8++esdgi1+Besv75b2e3DCsfKbqDwqA=" providerId="None" clId="Web-{3B852123-4F08-41EC-A4D1-9159F757BEBD}" dt="2025-03-31T02:14:12.416" v="90"/>
          <ac:spMkLst>
            <pc:docMk/>
            <pc:sldMk cId="839805205" sldId="345"/>
            <ac:spMk id="72" creationId="{3E02206B-3BD3-9C8B-1259-162A145BDB4E}"/>
          </ac:spMkLst>
        </pc:spChg>
        <pc:spChg chg="del mod">
          <ac:chgData name="Yao Liu" userId="De98wOxqXTFY8++esdgi1+Besv75b2e3DCsfKbqDwqA=" providerId="None" clId="Web-{3B852123-4F08-41EC-A4D1-9159F757BEBD}" dt="2025-03-31T02:14:30.573" v="102"/>
          <ac:spMkLst>
            <pc:docMk/>
            <pc:sldMk cId="839805205" sldId="345"/>
            <ac:spMk id="73" creationId="{8DFD1541-78EE-5F86-BEB4-B7F80A128EE7}"/>
          </ac:spMkLst>
        </pc:spChg>
        <pc:spChg chg="del mod">
          <ac:chgData name="Yao Liu" userId="De98wOxqXTFY8++esdgi1+Besv75b2e3DCsfKbqDwqA=" providerId="None" clId="Web-{3B852123-4F08-41EC-A4D1-9159F757BEBD}" dt="2025-03-31T02:14:22.073" v="95"/>
          <ac:spMkLst>
            <pc:docMk/>
            <pc:sldMk cId="839805205" sldId="345"/>
            <ac:spMk id="74" creationId="{32E11107-A8B2-52E7-6CB9-089AEF64D16A}"/>
          </ac:spMkLst>
        </pc:spChg>
        <pc:spChg chg="del">
          <ac:chgData name="Yao Liu" userId="De98wOxqXTFY8++esdgi1+Besv75b2e3DCsfKbqDwqA=" providerId="None" clId="Web-{3B852123-4F08-41EC-A4D1-9159F757BEBD}" dt="2025-03-31T02:13:22.720" v="64"/>
          <ac:spMkLst>
            <pc:docMk/>
            <pc:sldMk cId="839805205" sldId="345"/>
            <ac:spMk id="75" creationId="{5F7ED35D-CCF6-CFD8-823E-AE60C62BE02E}"/>
          </ac:spMkLst>
        </pc:spChg>
        <pc:spChg chg="del">
          <ac:chgData name="Yao Liu" userId="De98wOxqXTFY8++esdgi1+Besv75b2e3DCsfKbqDwqA=" providerId="None" clId="Web-{3B852123-4F08-41EC-A4D1-9159F757BEBD}" dt="2025-03-31T02:13:45.752" v="72"/>
          <ac:spMkLst>
            <pc:docMk/>
            <pc:sldMk cId="839805205" sldId="345"/>
            <ac:spMk id="80" creationId="{C9FE5FB5-F027-E93B-3C68-83FBBC2D1463}"/>
          </ac:spMkLst>
        </pc:spChg>
        <pc:cxnChg chg="add del">
          <ac:chgData name="Yao Liu" userId="De98wOxqXTFY8++esdgi1+Besv75b2e3DCsfKbqDwqA=" providerId="None" clId="Web-{3B852123-4F08-41EC-A4D1-9159F757BEBD}" dt="2025-03-31T02:16:38.597" v="132"/>
          <ac:cxnSpMkLst>
            <pc:docMk/>
            <pc:sldMk cId="839805205" sldId="345"/>
            <ac:cxnSpMk id="6" creationId="{CB415E20-51E4-9BAE-3BCD-CB53A286EEBD}"/>
          </ac:cxnSpMkLst>
        </pc:cxnChg>
        <pc:cxnChg chg="add mod">
          <ac:chgData name="Yao Liu" userId="De98wOxqXTFY8++esdgi1+Besv75b2e3DCsfKbqDwqA=" providerId="None" clId="Web-{3B852123-4F08-41EC-A4D1-9159F757BEBD}" dt="2025-03-31T02:17:26.975" v="138" actId="14100"/>
          <ac:cxnSpMkLst>
            <pc:docMk/>
            <pc:sldMk cId="839805205" sldId="345"/>
            <ac:cxnSpMk id="7" creationId="{45D65351-E1C2-A243-C86F-87A2C2A992C2}"/>
          </ac:cxnSpMkLst>
        </pc:cxnChg>
        <pc:cxnChg chg="del mod">
          <ac:chgData name="Yao Liu" userId="De98wOxqXTFY8++esdgi1+Besv75b2e3DCsfKbqDwqA=" providerId="None" clId="Web-{3B852123-4F08-41EC-A4D1-9159F757BEBD}" dt="2025-03-31T02:13:29.533" v="67"/>
          <ac:cxnSpMkLst>
            <pc:docMk/>
            <pc:sldMk cId="839805205" sldId="345"/>
            <ac:cxnSpMk id="76" creationId="{DB26E0C8-0433-AA1B-1EB7-792E6FEE1BF9}"/>
          </ac:cxnSpMkLst>
        </pc:cxnChg>
        <pc:cxnChg chg="del mod">
          <ac:chgData name="Yao Liu" userId="De98wOxqXTFY8++esdgi1+Besv75b2e3DCsfKbqDwqA=" providerId="None" clId="Web-{3B852123-4F08-41EC-A4D1-9159F757BEBD}" dt="2025-03-31T02:13:31.408" v="68"/>
          <ac:cxnSpMkLst>
            <pc:docMk/>
            <pc:sldMk cId="839805205" sldId="345"/>
            <ac:cxnSpMk id="77" creationId="{5CEE2857-0F06-0C18-7D9F-1A2C79483210}"/>
          </ac:cxnSpMkLst>
        </pc:cxnChg>
        <pc:cxnChg chg="del mod">
          <ac:chgData name="Yao Liu" userId="De98wOxqXTFY8++esdgi1+Besv75b2e3DCsfKbqDwqA=" providerId="None" clId="Web-{3B852123-4F08-41EC-A4D1-9159F757BEBD}" dt="2025-03-31T02:12:59.250" v="42"/>
          <ac:cxnSpMkLst>
            <pc:docMk/>
            <pc:sldMk cId="839805205" sldId="345"/>
            <ac:cxnSpMk id="78" creationId="{B3D51771-6237-848B-504B-1B9AE8A8802A}"/>
          </ac:cxnSpMkLst>
        </pc:cxnChg>
        <pc:cxnChg chg="del mod">
          <ac:chgData name="Yao Liu" userId="De98wOxqXTFY8++esdgi1+Besv75b2e3DCsfKbqDwqA=" providerId="None" clId="Web-{3B852123-4F08-41EC-A4D1-9159F757BEBD}" dt="2025-03-31T02:13:01.062" v="43"/>
          <ac:cxnSpMkLst>
            <pc:docMk/>
            <pc:sldMk cId="839805205" sldId="345"/>
            <ac:cxnSpMk id="79" creationId="{6FD85A4A-1A9C-C163-0361-9DD37FABAC1A}"/>
          </ac:cxnSpMkLst>
        </pc:cxnChg>
      </pc:sldChg>
    </pc:docChg>
  </pc:docChgLst>
  <pc:docChgLst>
    <pc:chgData name="Yijun Wang" userId="Of/0Pj+qBr5fypY8jeq4N4QA/9LywGn1V9GniuUBQzk=" providerId="None" clId="Web-{EA909E3F-D35B-4943-9266-8B75831B0D3C}"/>
    <pc:docChg chg="modSld">
      <pc:chgData name="Yijun Wang" userId="Of/0Pj+qBr5fypY8jeq4N4QA/9LywGn1V9GniuUBQzk=" providerId="None" clId="Web-{EA909E3F-D35B-4943-9266-8B75831B0D3C}" dt="2025-03-30T22:18:23.974" v="188" actId="1076"/>
      <pc:docMkLst>
        <pc:docMk/>
      </pc:docMkLst>
      <pc:sldChg chg="modSp">
        <pc:chgData name="Yijun Wang" userId="Of/0Pj+qBr5fypY8jeq4N4QA/9LywGn1V9GniuUBQzk=" providerId="None" clId="Web-{EA909E3F-D35B-4943-9266-8B75831B0D3C}" dt="2025-03-30T22:18:23.974" v="188" actId="1076"/>
        <pc:sldMkLst>
          <pc:docMk/>
          <pc:sldMk cId="773216494" sldId="333"/>
        </pc:sldMkLst>
        <pc:spChg chg="mod">
          <ac:chgData name="Yijun Wang" userId="Of/0Pj+qBr5fypY8jeq4N4QA/9LywGn1V9GniuUBQzk=" providerId="None" clId="Web-{EA909E3F-D35B-4943-9266-8B75831B0D3C}" dt="2025-03-30T22:18:23.974" v="188" actId="1076"/>
          <ac:spMkLst>
            <pc:docMk/>
            <pc:sldMk cId="773216494" sldId="333"/>
            <ac:spMk id="17" creationId="{2335EFDB-D7E3-9185-6725-1AD73FDA61C3}"/>
          </ac:spMkLst>
        </pc:spChg>
      </pc:sldChg>
      <pc:sldChg chg="addSp modSp">
        <pc:chgData name="Yijun Wang" userId="Of/0Pj+qBr5fypY8jeq4N4QA/9LywGn1V9GniuUBQzk=" providerId="None" clId="Web-{EA909E3F-D35B-4943-9266-8B75831B0D3C}" dt="2025-03-30T22:18:13.380" v="187" actId="1076"/>
        <pc:sldMkLst>
          <pc:docMk/>
          <pc:sldMk cId="378504258" sldId="341"/>
        </pc:sldMkLst>
        <pc:spChg chg="add mod ord">
          <ac:chgData name="Yijun Wang" userId="Of/0Pj+qBr5fypY8jeq4N4QA/9LywGn1V9GniuUBQzk=" providerId="None" clId="Web-{EA909E3F-D35B-4943-9266-8B75831B0D3C}" dt="2025-03-30T22:16:51.269" v="167" actId="1076"/>
          <ac:spMkLst>
            <pc:docMk/>
            <pc:sldMk cId="378504258" sldId="341"/>
            <ac:spMk id="3" creationId="{93710142-DA35-2B2B-83F5-2E1B0C177E50}"/>
          </ac:spMkLst>
        </pc:spChg>
        <pc:spChg chg="mod">
          <ac:chgData name="Yijun Wang" userId="Of/0Pj+qBr5fypY8jeq4N4QA/9LywGn1V9GniuUBQzk=" providerId="None" clId="Web-{EA909E3F-D35B-4943-9266-8B75831B0D3C}" dt="2025-03-30T22:17:19.363" v="175" actId="20577"/>
          <ac:spMkLst>
            <pc:docMk/>
            <pc:sldMk cId="378504258" sldId="341"/>
            <ac:spMk id="4" creationId="{5B82BCED-CE0C-1BE9-25C4-50D90C2892DE}"/>
          </ac:spMkLst>
        </pc:spChg>
        <pc:spChg chg="add mod ord">
          <ac:chgData name="Yijun Wang" userId="Of/0Pj+qBr5fypY8jeq4N4QA/9LywGn1V9GniuUBQzk=" providerId="None" clId="Web-{EA909E3F-D35B-4943-9266-8B75831B0D3C}" dt="2025-03-30T22:16:51.269" v="168" actId="1076"/>
          <ac:spMkLst>
            <pc:docMk/>
            <pc:sldMk cId="378504258" sldId="341"/>
            <ac:spMk id="7" creationId="{688FA449-76BC-755E-2F9C-DF211D35D31D}"/>
          </ac:spMkLst>
        </pc:spChg>
        <pc:spChg chg="mod ord">
          <ac:chgData name="Yijun Wang" userId="Of/0Pj+qBr5fypY8jeq4N4QA/9LywGn1V9GniuUBQzk=" providerId="None" clId="Web-{EA909E3F-D35B-4943-9266-8B75831B0D3C}" dt="2025-03-30T22:16:51.269" v="166" actId="1076"/>
          <ac:spMkLst>
            <pc:docMk/>
            <pc:sldMk cId="378504258" sldId="341"/>
            <ac:spMk id="8" creationId="{0CB6C907-5BF3-58C5-62E7-AE4BE8ABB10F}"/>
          </ac:spMkLst>
        </pc:spChg>
        <pc:spChg chg="mod">
          <ac:chgData name="Yijun Wang" userId="Of/0Pj+qBr5fypY8jeq4N4QA/9LywGn1V9GniuUBQzk=" providerId="None" clId="Web-{EA909E3F-D35B-4943-9266-8B75831B0D3C}" dt="2025-03-30T22:17:22.519" v="176" actId="20577"/>
          <ac:spMkLst>
            <pc:docMk/>
            <pc:sldMk cId="378504258" sldId="341"/>
            <ac:spMk id="9" creationId="{C19F3323-B12C-B3D0-1426-9C8B4C99564B}"/>
          </ac:spMkLst>
        </pc:spChg>
        <pc:spChg chg="mod">
          <ac:chgData name="Yijun Wang" userId="Of/0Pj+qBr5fypY8jeq4N4QA/9LywGn1V9GniuUBQzk=" providerId="None" clId="Web-{EA909E3F-D35B-4943-9266-8B75831B0D3C}" dt="2025-03-30T22:16:51.269" v="163" actId="1076"/>
          <ac:spMkLst>
            <pc:docMk/>
            <pc:sldMk cId="378504258" sldId="341"/>
            <ac:spMk id="10" creationId="{0E71ADDC-31BC-00D2-4E34-C3B23ACEB955}"/>
          </ac:spMkLst>
        </pc:spChg>
        <pc:spChg chg="mod">
          <ac:chgData name="Yijun Wang" userId="Of/0Pj+qBr5fypY8jeq4N4QA/9LywGn1V9GniuUBQzk=" providerId="None" clId="Web-{EA909E3F-D35B-4943-9266-8B75831B0D3C}" dt="2025-03-30T22:17:25.098" v="177" actId="20577"/>
          <ac:spMkLst>
            <pc:docMk/>
            <pc:sldMk cId="378504258" sldId="341"/>
            <ac:spMk id="15" creationId="{523FC533-C54A-FC3D-2A88-32116EEB4F10}"/>
          </ac:spMkLst>
        </pc:spChg>
        <pc:spChg chg="mod">
          <ac:chgData name="Yijun Wang" userId="Of/0Pj+qBr5fypY8jeq4N4QA/9LywGn1V9GniuUBQzk=" providerId="None" clId="Web-{EA909E3F-D35B-4943-9266-8B75831B0D3C}" dt="2025-03-30T22:16:51.269" v="161" actId="1076"/>
          <ac:spMkLst>
            <pc:docMk/>
            <pc:sldMk cId="378504258" sldId="341"/>
            <ac:spMk id="16" creationId="{1CE84609-F3A0-7C1F-1C47-BC32C4029675}"/>
          </ac:spMkLst>
        </pc:spChg>
        <pc:grpChg chg="add mod">
          <ac:chgData name="Yijun Wang" userId="Of/0Pj+qBr5fypY8jeq4N4QA/9LywGn1V9GniuUBQzk=" providerId="None" clId="Web-{EA909E3F-D35B-4943-9266-8B75831B0D3C}" dt="2025-03-30T22:18:13.380" v="187" actId="1076"/>
          <ac:grpSpMkLst>
            <pc:docMk/>
            <pc:sldMk cId="378504258" sldId="341"/>
            <ac:grpSpMk id="11" creationId="{A3B11F47-5FD7-39BD-6DF2-330C097E460C}"/>
          </ac:grpSpMkLst>
        </pc:grpChg>
      </pc:sldChg>
    </pc:docChg>
  </pc:docChgLst>
  <pc:docChgLst>
    <pc:chgData name="Hsueh-Ning Chao" userId="I32u27yO7tdajtqyP71sKDiQulIz6ic0z1xl0wdhUYk=" providerId="None" clId="Web-{67E6AFA8-7368-49B0-9966-3838041AB63A}"/>
    <pc:docChg chg="sldOrd">
      <pc:chgData name="Hsueh-Ning Chao" userId="I32u27yO7tdajtqyP71sKDiQulIz6ic0z1xl0wdhUYk=" providerId="None" clId="Web-{67E6AFA8-7368-49B0-9966-3838041AB63A}" dt="2025-03-31T20:54:02.327" v="0"/>
      <pc:docMkLst>
        <pc:docMk/>
      </pc:docMkLst>
      <pc:sldChg chg="ord">
        <pc:chgData name="Hsueh-Ning Chao" userId="I32u27yO7tdajtqyP71sKDiQulIz6ic0z1xl0wdhUYk=" providerId="None" clId="Web-{67E6AFA8-7368-49B0-9966-3838041AB63A}" dt="2025-03-31T20:54:02.327" v="0"/>
        <pc:sldMkLst>
          <pc:docMk/>
          <pc:sldMk cId="4175323384" sldId="327"/>
        </pc:sldMkLst>
      </pc:sldChg>
    </pc:docChg>
  </pc:docChgLst>
  <pc:docChgLst>
    <pc:chgData name="Ananth Mohan" userId="0+ntHPCRoNBLvPdhBUzfljBEc8fje1ZhpS6eiRuEUeE=" providerId="None" clId="Web-{A8696772-1F42-482B-997C-9E50B198B0B1}"/>
    <pc:docChg chg="addSld delSld modSld sldOrd addSection modSection">
      <pc:chgData name="Ananth Mohan" userId="0+ntHPCRoNBLvPdhBUzfljBEc8fje1ZhpS6eiRuEUeE=" providerId="None" clId="Web-{A8696772-1F42-482B-997C-9E50B198B0B1}" dt="2025-03-25T16:22:32.196" v="697"/>
      <pc:docMkLst>
        <pc:docMk/>
      </pc:docMkLst>
      <pc:sldChg chg="addSp delSp modSp">
        <pc:chgData name="Ananth Mohan" userId="0+ntHPCRoNBLvPdhBUzfljBEc8fje1ZhpS6eiRuEUeE=" providerId="None" clId="Web-{A8696772-1F42-482B-997C-9E50B198B0B1}" dt="2025-03-25T15:32:49.040" v="451" actId="20577"/>
        <pc:sldMkLst>
          <pc:docMk/>
          <pc:sldMk cId="2708108178" sldId="257"/>
        </pc:sldMkLst>
        <pc:spChg chg="mod">
          <ac:chgData name="Ananth Mohan" userId="0+ntHPCRoNBLvPdhBUzfljBEc8fje1ZhpS6eiRuEUeE=" providerId="None" clId="Web-{A8696772-1F42-482B-997C-9E50B198B0B1}" dt="2025-03-25T02:26:13.446" v="76" actId="14100"/>
          <ac:spMkLst>
            <pc:docMk/>
            <pc:sldMk cId="2708108178" sldId="257"/>
            <ac:spMk id="2" creationId="{54EA7F14-B9DE-164B-9F38-47D5668D2586}"/>
          </ac:spMkLst>
        </pc:spChg>
        <pc:spChg chg="del">
          <ac:chgData name="Ananth Mohan" userId="0+ntHPCRoNBLvPdhBUzfljBEc8fje1ZhpS6eiRuEUeE=" providerId="None" clId="Web-{A8696772-1F42-482B-997C-9E50B198B0B1}" dt="2025-03-25T02:24:42.755" v="33"/>
          <ac:spMkLst>
            <pc:docMk/>
            <pc:sldMk cId="2708108178" sldId="257"/>
            <ac:spMk id="3" creationId="{25E23969-B503-C04E-9B40-020A6AB945EA}"/>
          </ac:spMkLst>
        </pc:spChg>
        <pc:spChg chg="add del">
          <ac:chgData name="Ananth Mohan" userId="0+ntHPCRoNBLvPdhBUzfljBEc8fje1ZhpS6eiRuEUeE=" providerId="None" clId="Web-{A8696772-1F42-482B-997C-9E50B198B0B1}" dt="2025-03-25T02:23:22.188" v="9"/>
          <ac:spMkLst>
            <pc:docMk/>
            <pc:sldMk cId="2708108178" sldId="257"/>
            <ac:spMk id="8" creationId="{7A944E77-0F91-A2B8-D59F-8AACC1B5F480}"/>
          </ac:spMkLst>
        </pc:spChg>
        <pc:spChg chg="add mod">
          <ac:chgData name="Ananth Mohan" userId="0+ntHPCRoNBLvPdhBUzfljBEc8fje1ZhpS6eiRuEUeE=" providerId="None" clId="Web-{A8696772-1F42-482B-997C-9E50B198B0B1}" dt="2025-03-25T15:32:49.040" v="451" actId="20577"/>
          <ac:spMkLst>
            <pc:docMk/>
            <pc:sldMk cId="2708108178" sldId="257"/>
            <ac:spMk id="18" creationId="{6B35AC07-1F92-DE50-35BF-70C2C768AB42}"/>
          </ac:spMkLst>
        </pc:spChg>
        <pc:picChg chg="add del">
          <ac:chgData name="Ananth Mohan" userId="0+ntHPCRoNBLvPdhBUzfljBEc8fje1ZhpS6eiRuEUeE=" providerId="None" clId="Web-{A8696772-1F42-482B-997C-9E50B198B0B1}" dt="2025-03-25T02:23:22.188" v="9"/>
          <ac:picMkLst>
            <pc:docMk/>
            <pc:sldMk cId="2708108178" sldId="257"/>
            <ac:picMk id="6" creationId="{486A0C58-EC79-1171-04D5-69D65D61C307}"/>
          </ac:picMkLst>
        </pc:picChg>
        <pc:picChg chg="mod">
          <ac:chgData name="Ananth Mohan" userId="0+ntHPCRoNBLvPdhBUzfljBEc8fje1ZhpS6eiRuEUeE=" providerId="None" clId="Web-{A8696772-1F42-482B-997C-9E50B198B0B1}" dt="2025-03-25T02:26:39.729" v="84" actId="1076"/>
          <ac:picMkLst>
            <pc:docMk/>
            <pc:sldMk cId="2708108178" sldId="257"/>
            <ac:picMk id="7" creationId="{5DA46C35-992A-D7E8-53F5-17C7FBFF35BB}"/>
          </ac:picMkLst>
        </pc:picChg>
        <pc:picChg chg="add del mod">
          <ac:chgData name="Ananth Mohan" userId="0+ntHPCRoNBLvPdhBUzfljBEc8fje1ZhpS6eiRuEUeE=" providerId="None" clId="Web-{A8696772-1F42-482B-997C-9E50B198B0B1}" dt="2025-03-25T02:23:22.188" v="9"/>
          <ac:picMkLst>
            <pc:docMk/>
            <pc:sldMk cId="2708108178" sldId="257"/>
            <ac:picMk id="9" creationId="{8A1E435C-3168-AB10-5837-83EECFA6D9F8}"/>
          </ac:picMkLst>
        </pc:picChg>
        <pc:picChg chg="add del">
          <ac:chgData name="Ananth Mohan" userId="0+ntHPCRoNBLvPdhBUzfljBEc8fje1ZhpS6eiRuEUeE=" providerId="None" clId="Web-{A8696772-1F42-482B-997C-9E50B198B0B1}" dt="2025-03-25T02:23:22.188" v="9"/>
          <ac:picMkLst>
            <pc:docMk/>
            <pc:sldMk cId="2708108178" sldId="257"/>
            <ac:picMk id="10" creationId="{FC64191F-787D-F12F-E95D-E6A87AAFD11E}"/>
          </ac:picMkLst>
        </pc:picChg>
        <pc:picChg chg="add del">
          <ac:chgData name="Ananth Mohan" userId="0+ntHPCRoNBLvPdhBUzfljBEc8fje1ZhpS6eiRuEUeE=" providerId="None" clId="Web-{A8696772-1F42-482B-997C-9E50B198B0B1}" dt="2025-03-25T02:23:22.188" v="9"/>
          <ac:picMkLst>
            <pc:docMk/>
            <pc:sldMk cId="2708108178" sldId="257"/>
            <ac:picMk id="11" creationId="{181ED16E-A00F-F235-9D93-37F520A31C96}"/>
          </ac:picMkLst>
        </pc:picChg>
        <pc:picChg chg="add del mod">
          <ac:chgData name="Ananth Mohan" userId="0+ntHPCRoNBLvPdhBUzfljBEc8fje1ZhpS6eiRuEUeE=" providerId="None" clId="Web-{A8696772-1F42-482B-997C-9E50B198B0B1}" dt="2025-03-25T02:23:22.188" v="9"/>
          <ac:picMkLst>
            <pc:docMk/>
            <pc:sldMk cId="2708108178" sldId="257"/>
            <ac:picMk id="12" creationId="{DDDEC562-1A15-82CB-8875-D1F5928D56B3}"/>
          </ac:picMkLst>
        </pc:picChg>
        <pc:picChg chg="add del">
          <ac:chgData name="Ananth Mohan" userId="0+ntHPCRoNBLvPdhBUzfljBEc8fje1ZhpS6eiRuEUeE=" providerId="None" clId="Web-{A8696772-1F42-482B-997C-9E50B198B0B1}" dt="2025-03-25T02:23:22.188" v="9"/>
          <ac:picMkLst>
            <pc:docMk/>
            <pc:sldMk cId="2708108178" sldId="257"/>
            <ac:picMk id="13" creationId="{79FB5AEB-3DAD-1FFE-EEE8-34DE8B2D4409}"/>
          </ac:picMkLst>
        </pc:picChg>
        <pc:picChg chg="add del mod">
          <ac:chgData name="Ananth Mohan" userId="0+ntHPCRoNBLvPdhBUzfljBEc8fje1ZhpS6eiRuEUeE=" providerId="None" clId="Web-{A8696772-1F42-482B-997C-9E50B198B0B1}" dt="2025-03-25T02:23:22.188" v="9"/>
          <ac:picMkLst>
            <pc:docMk/>
            <pc:sldMk cId="2708108178" sldId="257"/>
            <ac:picMk id="14" creationId="{AEF9494A-AD3C-E933-30A9-D6F8742DB88D}"/>
          </ac:picMkLst>
        </pc:picChg>
        <pc:picChg chg="add del mod">
          <ac:chgData name="Ananth Mohan" userId="0+ntHPCRoNBLvPdhBUzfljBEc8fje1ZhpS6eiRuEUeE=" providerId="None" clId="Web-{A8696772-1F42-482B-997C-9E50B198B0B1}" dt="2025-03-25T02:23:22.188" v="9"/>
          <ac:picMkLst>
            <pc:docMk/>
            <pc:sldMk cId="2708108178" sldId="257"/>
            <ac:picMk id="15" creationId="{0F46F35B-A7FD-2D13-1A05-D60E19736906}"/>
          </ac:picMkLst>
        </pc:picChg>
        <pc:picChg chg="add del">
          <ac:chgData name="Ananth Mohan" userId="0+ntHPCRoNBLvPdhBUzfljBEc8fje1ZhpS6eiRuEUeE=" providerId="None" clId="Web-{A8696772-1F42-482B-997C-9E50B198B0B1}" dt="2025-03-25T02:23:22.188" v="9"/>
          <ac:picMkLst>
            <pc:docMk/>
            <pc:sldMk cId="2708108178" sldId="257"/>
            <ac:picMk id="16" creationId="{42F02FF9-5933-F2E5-3055-58B04F0127B2}"/>
          </ac:picMkLst>
        </pc:picChg>
      </pc:sldChg>
      <pc:sldChg chg="ord">
        <pc:chgData name="Ananth Mohan" userId="0+ntHPCRoNBLvPdhBUzfljBEc8fje1ZhpS6eiRuEUeE=" providerId="None" clId="Web-{A8696772-1F42-482B-997C-9E50B198B0B1}" dt="2025-03-25T16:21:51.664" v="691"/>
        <pc:sldMkLst>
          <pc:docMk/>
          <pc:sldMk cId="481814463" sldId="262"/>
        </pc:sldMkLst>
      </pc:sldChg>
      <pc:sldChg chg="ord">
        <pc:chgData name="Ananth Mohan" userId="0+ntHPCRoNBLvPdhBUzfljBEc8fje1ZhpS6eiRuEUeE=" providerId="None" clId="Web-{A8696772-1F42-482B-997C-9E50B198B0B1}" dt="2025-03-25T16:21:51.664" v="690"/>
        <pc:sldMkLst>
          <pc:docMk/>
          <pc:sldMk cId="2291400814" sldId="264"/>
        </pc:sldMkLst>
      </pc:sldChg>
      <pc:sldChg chg="addSp delSp modSp del">
        <pc:chgData name="Ananth Mohan" userId="0+ntHPCRoNBLvPdhBUzfljBEc8fje1ZhpS6eiRuEUeE=" providerId="None" clId="Web-{A8696772-1F42-482B-997C-9E50B198B0B1}" dt="2025-03-25T15:26:54.014" v="394"/>
        <pc:sldMkLst>
          <pc:docMk/>
          <pc:sldMk cId="1025903985" sldId="266"/>
        </pc:sldMkLst>
        <pc:spChg chg="del">
          <ac:chgData name="Ananth Mohan" userId="0+ntHPCRoNBLvPdhBUzfljBEc8fje1ZhpS6eiRuEUeE=" providerId="None" clId="Web-{A8696772-1F42-482B-997C-9E50B198B0B1}" dt="2025-03-25T15:26:47.264" v="393"/>
          <ac:spMkLst>
            <pc:docMk/>
            <pc:sldMk cId="1025903985" sldId="266"/>
            <ac:spMk id="2" creationId="{949D1231-D6B3-2E20-B299-50573AB6FA73}"/>
          </ac:spMkLst>
        </pc:spChg>
        <pc:spChg chg="add mod">
          <ac:chgData name="Ananth Mohan" userId="0+ntHPCRoNBLvPdhBUzfljBEc8fje1ZhpS6eiRuEUeE=" providerId="None" clId="Web-{A8696772-1F42-482B-997C-9E50B198B0B1}" dt="2025-03-25T15:26:47.264" v="393"/>
          <ac:spMkLst>
            <pc:docMk/>
            <pc:sldMk cId="1025903985" sldId="266"/>
            <ac:spMk id="4" creationId="{7C2E2675-A9D4-47D6-BAD9-023CACCC91CE}"/>
          </ac:spMkLst>
        </pc:spChg>
      </pc:sldChg>
      <pc:sldChg chg="del ord">
        <pc:chgData name="Ananth Mohan" userId="0+ntHPCRoNBLvPdhBUzfljBEc8fje1ZhpS6eiRuEUeE=" providerId="None" clId="Web-{A8696772-1F42-482B-997C-9E50B198B0B1}" dt="2025-03-25T16:12:28.821" v="585"/>
        <pc:sldMkLst>
          <pc:docMk/>
          <pc:sldMk cId="1603908050" sldId="267"/>
        </pc:sldMkLst>
      </pc:sldChg>
      <pc:sldChg chg="ord">
        <pc:chgData name="Ananth Mohan" userId="0+ntHPCRoNBLvPdhBUzfljBEc8fje1ZhpS6eiRuEUeE=" providerId="None" clId="Web-{A8696772-1F42-482B-997C-9E50B198B0B1}" dt="2025-03-25T16:14:17.542" v="602"/>
        <pc:sldMkLst>
          <pc:docMk/>
          <pc:sldMk cId="3262025372" sldId="270"/>
        </pc:sldMkLst>
      </pc:sldChg>
      <pc:sldChg chg="ord">
        <pc:chgData name="Ananth Mohan" userId="0+ntHPCRoNBLvPdhBUzfljBEc8fje1ZhpS6eiRuEUeE=" providerId="None" clId="Web-{A8696772-1F42-482B-997C-9E50B198B0B1}" dt="2025-03-25T16:14:17.542" v="608"/>
        <pc:sldMkLst>
          <pc:docMk/>
          <pc:sldMk cId="2674854915" sldId="278"/>
        </pc:sldMkLst>
      </pc:sldChg>
      <pc:sldChg chg="ord">
        <pc:chgData name="Ananth Mohan" userId="0+ntHPCRoNBLvPdhBUzfljBEc8fje1ZhpS6eiRuEUeE=" providerId="None" clId="Web-{A8696772-1F42-482B-997C-9E50B198B0B1}" dt="2025-03-25T16:14:17.542" v="607"/>
        <pc:sldMkLst>
          <pc:docMk/>
          <pc:sldMk cId="1554789273" sldId="279"/>
        </pc:sldMkLst>
      </pc:sldChg>
      <pc:sldChg chg="ord">
        <pc:chgData name="Ananth Mohan" userId="0+ntHPCRoNBLvPdhBUzfljBEc8fje1ZhpS6eiRuEUeE=" providerId="None" clId="Web-{A8696772-1F42-482B-997C-9E50B198B0B1}" dt="2025-03-25T16:14:17.542" v="604"/>
        <pc:sldMkLst>
          <pc:docMk/>
          <pc:sldMk cId="2959983989" sldId="280"/>
        </pc:sldMkLst>
      </pc:sldChg>
      <pc:sldChg chg="ord">
        <pc:chgData name="Ananth Mohan" userId="0+ntHPCRoNBLvPdhBUzfljBEc8fje1ZhpS6eiRuEUeE=" providerId="None" clId="Web-{A8696772-1F42-482B-997C-9E50B198B0B1}" dt="2025-03-25T16:14:17.542" v="603"/>
        <pc:sldMkLst>
          <pc:docMk/>
          <pc:sldMk cId="1701462827" sldId="281"/>
        </pc:sldMkLst>
      </pc:sldChg>
      <pc:sldChg chg="ord">
        <pc:chgData name="Ananth Mohan" userId="0+ntHPCRoNBLvPdhBUzfljBEc8fje1ZhpS6eiRuEUeE=" providerId="None" clId="Web-{A8696772-1F42-482B-997C-9E50B198B0B1}" dt="2025-03-25T16:14:17.542" v="612"/>
        <pc:sldMkLst>
          <pc:docMk/>
          <pc:sldMk cId="1625305463" sldId="282"/>
        </pc:sldMkLst>
      </pc:sldChg>
      <pc:sldChg chg="ord">
        <pc:chgData name="Ananth Mohan" userId="0+ntHPCRoNBLvPdhBUzfljBEc8fje1ZhpS6eiRuEUeE=" providerId="None" clId="Web-{A8696772-1F42-482B-997C-9E50B198B0B1}" dt="2025-03-25T16:14:17.542" v="611"/>
        <pc:sldMkLst>
          <pc:docMk/>
          <pc:sldMk cId="4267538848" sldId="287"/>
        </pc:sldMkLst>
      </pc:sldChg>
      <pc:sldChg chg="ord">
        <pc:chgData name="Ananth Mohan" userId="0+ntHPCRoNBLvPdhBUzfljBEc8fje1ZhpS6eiRuEUeE=" providerId="None" clId="Web-{A8696772-1F42-482B-997C-9E50B198B0B1}" dt="2025-03-25T16:14:17.542" v="605"/>
        <pc:sldMkLst>
          <pc:docMk/>
          <pc:sldMk cId="1605652608" sldId="288"/>
        </pc:sldMkLst>
      </pc:sldChg>
      <pc:sldChg chg="ord">
        <pc:chgData name="Ananth Mohan" userId="0+ntHPCRoNBLvPdhBUzfljBEc8fje1ZhpS6eiRuEUeE=" providerId="None" clId="Web-{A8696772-1F42-482B-997C-9E50B198B0B1}" dt="2025-03-25T16:14:17.542" v="609"/>
        <pc:sldMkLst>
          <pc:docMk/>
          <pc:sldMk cId="3273186352" sldId="289"/>
        </pc:sldMkLst>
      </pc:sldChg>
      <pc:sldChg chg="ord">
        <pc:chgData name="Ananth Mohan" userId="0+ntHPCRoNBLvPdhBUzfljBEc8fje1ZhpS6eiRuEUeE=" providerId="None" clId="Web-{A8696772-1F42-482B-997C-9E50B198B0B1}" dt="2025-03-25T16:14:17.542" v="606"/>
        <pc:sldMkLst>
          <pc:docMk/>
          <pc:sldMk cId="119294938" sldId="291"/>
        </pc:sldMkLst>
      </pc:sldChg>
      <pc:sldChg chg="ord">
        <pc:chgData name="Ananth Mohan" userId="0+ntHPCRoNBLvPdhBUzfljBEc8fje1ZhpS6eiRuEUeE=" providerId="None" clId="Web-{A8696772-1F42-482B-997C-9E50B198B0B1}" dt="2025-03-25T16:14:17.542" v="610"/>
        <pc:sldMkLst>
          <pc:docMk/>
          <pc:sldMk cId="2557766554" sldId="292"/>
        </pc:sldMkLst>
      </pc:sldChg>
      <pc:sldChg chg="ord">
        <pc:chgData name="Ananth Mohan" userId="0+ntHPCRoNBLvPdhBUzfljBEc8fje1ZhpS6eiRuEUeE=" providerId="None" clId="Web-{A8696772-1F42-482B-997C-9E50B198B0B1}" dt="2025-03-25T16:15:31.998" v="632"/>
        <pc:sldMkLst>
          <pc:docMk/>
          <pc:sldMk cId="903857103" sldId="293"/>
        </pc:sldMkLst>
      </pc:sldChg>
      <pc:sldChg chg="ord">
        <pc:chgData name="Ananth Mohan" userId="0+ntHPCRoNBLvPdhBUzfljBEc8fje1ZhpS6eiRuEUeE=" providerId="None" clId="Web-{A8696772-1F42-482B-997C-9E50B198B0B1}" dt="2025-03-25T16:15:31.998" v="630"/>
        <pc:sldMkLst>
          <pc:docMk/>
          <pc:sldMk cId="938709557" sldId="295"/>
        </pc:sldMkLst>
      </pc:sldChg>
      <pc:sldChg chg="ord">
        <pc:chgData name="Ananth Mohan" userId="0+ntHPCRoNBLvPdhBUzfljBEc8fje1ZhpS6eiRuEUeE=" providerId="None" clId="Web-{A8696772-1F42-482B-997C-9E50B198B0B1}" dt="2025-03-25T16:15:31.998" v="631"/>
        <pc:sldMkLst>
          <pc:docMk/>
          <pc:sldMk cId="2921373889" sldId="296"/>
        </pc:sldMkLst>
      </pc:sldChg>
      <pc:sldChg chg="ord">
        <pc:chgData name="Ananth Mohan" userId="0+ntHPCRoNBLvPdhBUzfljBEc8fje1ZhpS6eiRuEUeE=" providerId="None" clId="Web-{A8696772-1F42-482B-997C-9E50B198B0B1}" dt="2025-03-25T16:22:21.790" v="694"/>
        <pc:sldMkLst>
          <pc:docMk/>
          <pc:sldMk cId="2333925731" sldId="297"/>
        </pc:sldMkLst>
      </pc:sldChg>
      <pc:sldChg chg="ord">
        <pc:chgData name="Ananth Mohan" userId="0+ntHPCRoNBLvPdhBUzfljBEc8fje1ZhpS6eiRuEUeE=" providerId="None" clId="Web-{A8696772-1F42-482B-997C-9E50B198B0B1}" dt="2025-03-25T16:22:32.196" v="697"/>
        <pc:sldMkLst>
          <pc:docMk/>
          <pc:sldMk cId="730390105" sldId="298"/>
        </pc:sldMkLst>
      </pc:sldChg>
      <pc:sldChg chg="delSp">
        <pc:chgData name="Ananth Mohan" userId="0+ntHPCRoNBLvPdhBUzfljBEc8fje1ZhpS6eiRuEUeE=" providerId="None" clId="Web-{A8696772-1F42-482B-997C-9E50B198B0B1}" dt="2025-03-25T16:17:36.860" v="647"/>
        <pc:sldMkLst>
          <pc:docMk/>
          <pc:sldMk cId="1170602057" sldId="299"/>
        </pc:sldMkLst>
        <pc:spChg chg="del">
          <ac:chgData name="Ananth Mohan" userId="0+ntHPCRoNBLvPdhBUzfljBEc8fje1ZhpS6eiRuEUeE=" providerId="None" clId="Web-{A8696772-1F42-482B-997C-9E50B198B0B1}" dt="2025-03-25T16:17:36.860" v="647"/>
          <ac:spMkLst>
            <pc:docMk/>
            <pc:sldMk cId="1170602057" sldId="299"/>
            <ac:spMk id="13" creationId="{6C955C0B-1867-B7E2-BA0D-A850F4EDF155}"/>
          </ac:spMkLst>
        </pc:spChg>
      </pc:sldChg>
      <pc:sldChg chg="delSp">
        <pc:chgData name="Ananth Mohan" userId="0+ntHPCRoNBLvPdhBUzfljBEc8fje1ZhpS6eiRuEUeE=" providerId="None" clId="Web-{A8696772-1F42-482B-997C-9E50B198B0B1}" dt="2025-03-25T16:17:32.110" v="646"/>
        <pc:sldMkLst>
          <pc:docMk/>
          <pc:sldMk cId="2319419898" sldId="301"/>
        </pc:sldMkLst>
        <pc:spChg chg="del">
          <ac:chgData name="Ananth Mohan" userId="0+ntHPCRoNBLvPdhBUzfljBEc8fje1ZhpS6eiRuEUeE=" providerId="None" clId="Web-{A8696772-1F42-482B-997C-9E50B198B0B1}" dt="2025-03-25T16:17:32.110" v="646"/>
          <ac:spMkLst>
            <pc:docMk/>
            <pc:sldMk cId="2319419898" sldId="301"/>
            <ac:spMk id="10" creationId="{62DB4DD6-0C47-3783-C1D6-F563EF0DE754}"/>
          </ac:spMkLst>
        </pc:spChg>
      </pc:sldChg>
      <pc:sldChg chg="addSp delSp modSp ord">
        <pc:chgData name="Ananth Mohan" userId="0+ntHPCRoNBLvPdhBUzfljBEc8fje1ZhpS6eiRuEUeE=" providerId="None" clId="Web-{A8696772-1F42-482B-997C-9E50B198B0B1}" dt="2025-03-25T16:21:41.523" v="689"/>
        <pc:sldMkLst>
          <pc:docMk/>
          <pc:sldMk cId="3774185422" sldId="303"/>
        </pc:sldMkLst>
        <pc:spChg chg="mod topLvl">
          <ac:chgData name="Ananth Mohan" userId="0+ntHPCRoNBLvPdhBUzfljBEc8fje1ZhpS6eiRuEUeE=" providerId="None" clId="Web-{A8696772-1F42-482B-997C-9E50B198B0B1}" dt="2025-03-25T16:19:21.410" v="666" actId="1076"/>
          <ac:spMkLst>
            <pc:docMk/>
            <pc:sldMk cId="3774185422" sldId="303"/>
            <ac:spMk id="12" creationId="{1169DDE9-B93C-CBBF-324B-24B2DEF9B9CB}"/>
          </ac:spMkLst>
        </pc:spChg>
        <pc:grpChg chg="add del">
          <ac:chgData name="Ananth Mohan" userId="0+ntHPCRoNBLvPdhBUzfljBEc8fje1ZhpS6eiRuEUeE=" providerId="None" clId="Web-{A8696772-1F42-482B-997C-9E50B198B0B1}" dt="2025-03-25T16:18:57.550" v="650"/>
          <ac:grpSpMkLst>
            <pc:docMk/>
            <pc:sldMk cId="3774185422" sldId="303"/>
            <ac:grpSpMk id="13" creationId="{35DCD307-0B3B-42F4-A78C-441DBC811B89}"/>
          </ac:grpSpMkLst>
        </pc:grpChg>
        <pc:picChg chg="add mod">
          <ac:chgData name="Ananth Mohan" userId="0+ntHPCRoNBLvPdhBUzfljBEc8fje1ZhpS6eiRuEUeE=" providerId="None" clId="Web-{A8696772-1F42-482B-997C-9E50B198B0B1}" dt="2025-03-25T16:21:08.913" v="682" actId="1076"/>
          <ac:picMkLst>
            <pc:docMk/>
            <pc:sldMk cId="3774185422" sldId="303"/>
            <ac:picMk id="2" creationId="{8631C552-8364-1742-51AB-D847631CF4A7}"/>
          </ac:picMkLst>
        </pc:picChg>
        <pc:picChg chg="add mod">
          <ac:chgData name="Ananth Mohan" userId="0+ntHPCRoNBLvPdhBUzfljBEc8fje1ZhpS6eiRuEUeE=" providerId="None" clId="Web-{A8696772-1F42-482B-997C-9E50B198B0B1}" dt="2025-03-25T16:21:09.022" v="683" actId="1076"/>
          <ac:picMkLst>
            <pc:docMk/>
            <pc:sldMk cId="3774185422" sldId="303"/>
            <ac:picMk id="3" creationId="{4CD72DBD-C85E-7AA5-C02A-51A7632FF526}"/>
          </ac:picMkLst>
        </pc:picChg>
        <pc:picChg chg="add mod">
          <ac:chgData name="Ananth Mohan" userId="0+ntHPCRoNBLvPdhBUzfljBEc8fje1ZhpS6eiRuEUeE=" providerId="None" clId="Web-{A8696772-1F42-482B-997C-9E50B198B0B1}" dt="2025-03-25T16:21:09.100" v="684" actId="1076"/>
          <ac:picMkLst>
            <pc:docMk/>
            <pc:sldMk cId="3774185422" sldId="303"/>
            <ac:picMk id="6" creationId="{A2207189-CC6C-C540-5E3A-5F730486D484}"/>
          </ac:picMkLst>
        </pc:picChg>
        <pc:picChg chg="del topLvl">
          <ac:chgData name="Ananth Mohan" userId="0+ntHPCRoNBLvPdhBUzfljBEc8fje1ZhpS6eiRuEUeE=" providerId="None" clId="Web-{A8696772-1F42-482B-997C-9E50B198B0B1}" dt="2025-03-25T16:19:01.833" v="655"/>
          <ac:picMkLst>
            <pc:docMk/>
            <pc:sldMk cId="3774185422" sldId="303"/>
            <ac:picMk id="7" creationId="{5CEB51BA-5881-D549-60AF-4870ECD70C5A}"/>
          </ac:picMkLst>
        </pc:picChg>
        <pc:picChg chg="del topLvl">
          <ac:chgData name="Ananth Mohan" userId="0+ntHPCRoNBLvPdhBUzfljBEc8fje1ZhpS6eiRuEUeE=" providerId="None" clId="Web-{A8696772-1F42-482B-997C-9E50B198B0B1}" dt="2025-03-25T16:19:01.833" v="654"/>
          <ac:picMkLst>
            <pc:docMk/>
            <pc:sldMk cId="3774185422" sldId="303"/>
            <ac:picMk id="8" creationId="{6224BDD1-FAF0-9A21-BF6A-DF8B4A47D61B}"/>
          </ac:picMkLst>
        </pc:picChg>
        <pc:picChg chg="del topLvl">
          <ac:chgData name="Ananth Mohan" userId="0+ntHPCRoNBLvPdhBUzfljBEc8fje1ZhpS6eiRuEUeE=" providerId="None" clId="Web-{A8696772-1F42-482B-997C-9E50B198B0B1}" dt="2025-03-25T16:19:01.833" v="653"/>
          <ac:picMkLst>
            <pc:docMk/>
            <pc:sldMk cId="3774185422" sldId="303"/>
            <ac:picMk id="9" creationId="{923026DB-A4E5-FCF9-020E-4C2F1E7B2462}"/>
          </ac:picMkLst>
        </pc:picChg>
        <pc:picChg chg="del topLvl">
          <ac:chgData name="Ananth Mohan" userId="0+ntHPCRoNBLvPdhBUzfljBEc8fje1ZhpS6eiRuEUeE=" providerId="None" clId="Web-{A8696772-1F42-482B-997C-9E50B198B0B1}" dt="2025-03-25T16:19:01.816" v="652"/>
          <ac:picMkLst>
            <pc:docMk/>
            <pc:sldMk cId="3774185422" sldId="303"/>
            <ac:picMk id="10" creationId="{3C6A8745-4B29-E4D2-D1E9-684C52AA7365}"/>
          </ac:picMkLst>
        </pc:picChg>
        <pc:picChg chg="del topLvl">
          <ac:chgData name="Ananth Mohan" userId="0+ntHPCRoNBLvPdhBUzfljBEc8fje1ZhpS6eiRuEUeE=" providerId="None" clId="Web-{A8696772-1F42-482B-997C-9E50B198B0B1}" dt="2025-03-25T16:19:01.816" v="651"/>
          <ac:picMkLst>
            <pc:docMk/>
            <pc:sldMk cId="3774185422" sldId="303"/>
            <ac:picMk id="11" creationId="{C346959D-8835-646C-5803-3D7AB133250D}"/>
          </ac:picMkLst>
        </pc:picChg>
        <pc:picChg chg="add mod">
          <ac:chgData name="Ananth Mohan" userId="0+ntHPCRoNBLvPdhBUzfljBEc8fje1ZhpS6eiRuEUeE=" providerId="None" clId="Web-{A8696772-1F42-482B-997C-9E50B198B0B1}" dt="2025-03-25T16:21:09.147" v="685" actId="1076"/>
          <ac:picMkLst>
            <pc:docMk/>
            <pc:sldMk cId="3774185422" sldId="303"/>
            <ac:picMk id="14" creationId="{3DC4E666-EEC6-2769-1FFA-F0264DAB365E}"/>
          </ac:picMkLst>
        </pc:picChg>
        <pc:picChg chg="add mod">
          <ac:chgData name="Ananth Mohan" userId="0+ntHPCRoNBLvPdhBUzfljBEc8fje1ZhpS6eiRuEUeE=" providerId="None" clId="Web-{A8696772-1F42-482B-997C-9E50B198B0B1}" dt="2025-03-25T16:21:09.241" v="686" actId="1076"/>
          <ac:picMkLst>
            <pc:docMk/>
            <pc:sldMk cId="3774185422" sldId="303"/>
            <ac:picMk id="15" creationId="{3C27C955-5E3D-46C3-58A0-D65C52BC726C}"/>
          </ac:picMkLst>
        </pc:picChg>
      </pc:sldChg>
      <pc:sldChg chg="ord">
        <pc:chgData name="Ananth Mohan" userId="0+ntHPCRoNBLvPdhBUzfljBEc8fje1ZhpS6eiRuEUeE=" providerId="None" clId="Web-{A8696772-1F42-482B-997C-9E50B198B0B1}" dt="2025-03-25T16:11:52.132" v="583"/>
        <pc:sldMkLst>
          <pc:docMk/>
          <pc:sldMk cId="1025125592" sldId="306"/>
        </pc:sldMkLst>
      </pc:sldChg>
      <pc:sldChg chg="ord">
        <pc:chgData name="Ananth Mohan" userId="0+ntHPCRoNBLvPdhBUzfljBEc8fje1ZhpS6eiRuEUeE=" providerId="None" clId="Web-{A8696772-1F42-482B-997C-9E50B198B0B1}" dt="2025-03-25T16:11:52.132" v="582"/>
        <pc:sldMkLst>
          <pc:docMk/>
          <pc:sldMk cId="3333561729" sldId="307"/>
        </pc:sldMkLst>
      </pc:sldChg>
      <pc:sldChg chg="modSp ord">
        <pc:chgData name="Ananth Mohan" userId="0+ntHPCRoNBLvPdhBUzfljBEc8fje1ZhpS6eiRuEUeE=" providerId="None" clId="Web-{A8696772-1F42-482B-997C-9E50B198B0B1}" dt="2025-03-25T16:16:59.891" v="636" actId="20577"/>
        <pc:sldMkLst>
          <pc:docMk/>
          <pc:sldMk cId="246112315" sldId="312"/>
        </pc:sldMkLst>
        <pc:spChg chg="mod">
          <ac:chgData name="Ananth Mohan" userId="0+ntHPCRoNBLvPdhBUzfljBEc8fje1ZhpS6eiRuEUeE=" providerId="None" clId="Web-{A8696772-1F42-482B-997C-9E50B198B0B1}" dt="2025-03-25T16:16:59.891" v="636" actId="20577"/>
          <ac:spMkLst>
            <pc:docMk/>
            <pc:sldMk cId="246112315" sldId="312"/>
            <ac:spMk id="2" creationId="{4BF21D23-23F0-2557-45C3-553FEAD3F463}"/>
          </ac:spMkLst>
        </pc:spChg>
      </pc:sldChg>
      <pc:sldChg chg="addSp delSp modSp new">
        <pc:chgData name="Ananth Mohan" userId="0+ntHPCRoNBLvPdhBUzfljBEc8fje1ZhpS6eiRuEUeE=" providerId="None" clId="Web-{A8696772-1F42-482B-997C-9E50B198B0B1}" dt="2025-03-25T15:32:02.148" v="445" actId="1076"/>
        <pc:sldMkLst>
          <pc:docMk/>
          <pc:sldMk cId="4104319456" sldId="313"/>
        </pc:sldMkLst>
        <pc:spChg chg="add mod">
          <ac:chgData name="Ananth Mohan" userId="0+ntHPCRoNBLvPdhBUzfljBEc8fje1ZhpS6eiRuEUeE=" providerId="None" clId="Web-{A8696772-1F42-482B-997C-9E50B198B0B1}" dt="2025-03-25T15:32:02.023" v="438" actId="1076"/>
          <ac:spMkLst>
            <pc:docMk/>
            <pc:sldMk cId="4104319456" sldId="313"/>
            <ac:spMk id="2" creationId="{9550F6F6-72C3-C782-42E8-F9A90A613827}"/>
          </ac:spMkLst>
        </pc:spChg>
        <pc:spChg chg="del">
          <ac:chgData name="Ananth Mohan" userId="0+ntHPCRoNBLvPdhBUzfljBEc8fje1ZhpS6eiRuEUeE=" providerId="None" clId="Web-{A8696772-1F42-482B-997C-9E50B198B0B1}" dt="2025-03-25T02:24:18.847" v="24"/>
          <ac:spMkLst>
            <pc:docMk/>
            <pc:sldMk cId="4104319456" sldId="313"/>
            <ac:spMk id="2" creationId="{F9B7E5DE-D560-6C2B-BF86-82BB0FEDE404}"/>
          </ac:spMkLst>
        </pc:spChg>
        <pc:spChg chg="del">
          <ac:chgData name="Ananth Mohan" userId="0+ntHPCRoNBLvPdhBUzfljBEc8fje1ZhpS6eiRuEUeE=" providerId="None" clId="Web-{A8696772-1F42-482B-997C-9E50B198B0B1}" dt="2025-03-25T02:24:06.175" v="20"/>
          <ac:spMkLst>
            <pc:docMk/>
            <pc:sldMk cId="4104319456" sldId="313"/>
            <ac:spMk id="3" creationId="{E1625FF2-9438-0B6C-2A60-4C5603A46DFC}"/>
          </ac:spMkLst>
        </pc:spChg>
        <pc:spChg chg="add mod">
          <ac:chgData name="Ananth Mohan" userId="0+ntHPCRoNBLvPdhBUzfljBEc8fje1ZhpS6eiRuEUeE=" providerId="None" clId="Web-{A8696772-1F42-482B-997C-9E50B198B0B1}" dt="2025-03-25T15:32:02.039" v="439" actId="1076"/>
          <ac:spMkLst>
            <pc:docMk/>
            <pc:sldMk cId="4104319456" sldId="313"/>
            <ac:spMk id="3" creationId="{E707445C-5723-E749-DE7C-8FEE6FDD5663}"/>
          </ac:spMkLst>
        </pc:spChg>
        <pc:spChg chg="add mod">
          <ac:chgData name="Ananth Mohan" userId="0+ntHPCRoNBLvPdhBUzfljBEc8fje1ZhpS6eiRuEUeE=" providerId="None" clId="Web-{A8696772-1F42-482B-997C-9E50B198B0B1}" dt="2025-03-25T15:32:02.054" v="440" actId="1076"/>
          <ac:spMkLst>
            <pc:docMk/>
            <pc:sldMk cId="4104319456" sldId="313"/>
            <ac:spMk id="6" creationId="{030D3B60-7EE2-DA8A-1A39-42CD5865FEF7}"/>
          </ac:spMkLst>
        </pc:spChg>
        <pc:spChg chg="add del">
          <ac:chgData name="Ananth Mohan" userId="0+ntHPCRoNBLvPdhBUzfljBEc8fje1ZhpS6eiRuEUeE=" providerId="None" clId="Web-{A8696772-1F42-482B-997C-9E50B198B0B1}" dt="2025-03-25T03:08:59.666" v="111"/>
          <ac:spMkLst>
            <pc:docMk/>
            <pc:sldMk cId="4104319456" sldId="313"/>
            <ac:spMk id="7" creationId="{34869679-766C-01B8-1F72-D3F6BA638DC0}"/>
          </ac:spMkLst>
        </pc:spChg>
        <pc:spChg chg="add mod">
          <ac:chgData name="Ananth Mohan" userId="0+ntHPCRoNBLvPdhBUzfljBEc8fje1ZhpS6eiRuEUeE=" providerId="None" clId="Web-{A8696772-1F42-482B-997C-9E50B198B0B1}" dt="2025-03-25T15:32:02.070" v="441" actId="1076"/>
          <ac:spMkLst>
            <pc:docMk/>
            <pc:sldMk cId="4104319456" sldId="313"/>
            <ac:spMk id="7" creationId="{82B9775C-1C36-366C-3C4A-A6057E885950}"/>
          </ac:spMkLst>
        </pc:spChg>
        <pc:spChg chg="add del mod">
          <ac:chgData name="Ananth Mohan" userId="0+ntHPCRoNBLvPdhBUzfljBEc8fje1ZhpS6eiRuEUeE=" providerId="None" clId="Web-{A8696772-1F42-482B-997C-9E50B198B0B1}" dt="2025-03-25T03:31:50.188" v="193"/>
          <ac:spMkLst>
            <pc:docMk/>
            <pc:sldMk cId="4104319456" sldId="313"/>
            <ac:spMk id="16" creationId="{7A944E77-0F91-A2B8-D59F-8AACC1B5F480}"/>
          </ac:spMkLst>
        </pc:spChg>
        <pc:spChg chg="add mod">
          <ac:chgData name="Ananth Mohan" userId="0+ntHPCRoNBLvPdhBUzfljBEc8fje1ZhpS6eiRuEUeE=" providerId="None" clId="Web-{A8696772-1F42-482B-997C-9E50B198B0B1}" dt="2025-03-25T15:27:34.859" v="415" actId="20577"/>
          <ac:spMkLst>
            <pc:docMk/>
            <pc:sldMk cId="4104319456" sldId="313"/>
            <ac:spMk id="16" creationId="{949D1231-D6B3-2E20-B299-50573AB6FA73}"/>
          </ac:spMkLst>
        </pc:spChg>
        <pc:spChg chg="add mod">
          <ac:chgData name="Ananth Mohan" userId="0+ntHPCRoNBLvPdhBUzfljBEc8fje1ZhpS6eiRuEUeE=" providerId="None" clId="Web-{A8696772-1F42-482B-997C-9E50B198B0B1}" dt="2025-03-25T03:40:29.717" v="370" actId="1076"/>
          <ac:spMkLst>
            <pc:docMk/>
            <pc:sldMk cId="4104319456" sldId="313"/>
            <ac:spMk id="17" creationId="{463A0D55-B09C-E936-3FBB-ADBDDC99257A}"/>
          </ac:spMkLst>
        </pc:spChg>
        <pc:spChg chg="add mod">
          <ac:chgData name="Ananth Mohan" userId="0+ntHPCRoNBLvPdhBUzfljBEc8fje1ZhpS6eiRuEUeE=" providerId="None" clId="Web-{A8696772-1F42-482B-997C-9E50B198B0B1}" dt="2025-03-25T03:40:29.748" v="371" actId="1076"/>
          <ac:spMkLst>
            <pc:docMk/>
            <pc:sldMk cId="4104319456" sldId="313"/>
            <ac:spMk id="18" creationId="{3456D243-9306-3097-1E2D-6559A739192F}"/>
          </ac:spMkLst>
        </pc:spChg>
        <pc:spChg chg="add mod">
          <ac:chgData name="Ananth Mohan" userId="0+ntHPCRoNBLvPdhBUzfljBEc8fje1ZhpS6eiRuEUeE=" providerId="None" clId="Web-{A8696772-1F42-482B-997C-9E50B198B0B1}" dt="2025-03-25T03:40:29.764" v="372" actId="1076"/>
          <ac:spMkLst>
            <pc:docMk/>
            <pc:sldMk cId="4104319456" sldId="313"/>
            <ac:spMk id="19" creationId="{3FCDEB79-0B4B-EBC6-A051-29D6BE75EBC4}"/>
          </ac:spMkLst>
        </pc:spChg>
        <pc:spChg chg="add mod">
          <ac:chgData name="Ananth Mohan" userId="0+ntHPCRoNBLvPdhBUzfljBEc8fje1ZhpS6eiRuEUeE=" providerId="None" clId="Web-{A8696772-1F42-482B-997C-9E50B198B0B1}" dt="2025-03-25T03:40:29.779" v="373" actId="1076"/>
          <ac:spMkLst>
            <pc:docMk/>
            <pc:sldMk cId="4104319456" sldId="313"/>
            <ac:spMk id="20" creationId="{64391409-1CAF-86CB-C4FD-82CFE60EEED6}"/>
          </ac:spMkLst>
        </pc:spChg>
        <pc:spChg chg="add mod">
          <ac:chgData name="Ananth Mohan" userId="0+ntHPCRoNBLvPdhBUzfljBEc8fje1ZhpS6eiRuEUeE=" providerId="None" clId="Web-{A8696772-1F42-482B-997C-9E50B198B0B1}" dt="2025-03-25T15:32:02.086" v="442" actId="1076"/>
          <ac:spMkLst>
            <pc:docMk/>
            <pc:sldMk cId="4104319456" sldId="313"/>
            <ac:spMk id="21" creationId="{0F1E3D17-AD5A-9A3E-F74E-E2FAA4B0CA88}"/>
          </ac:spMkLst>
        </pc:spChg>
        <pc:spChg chg="add mod">
          <ac:chgData name="Ananth Mohan" userId="0+ntHPCRoNBLvPdhBUzfljBEc8fje1ZhpS6eiRuEUeE=" providerId="None" clId="Web-{A8696772-1F42-482B-997C-9E50B198B0B1}" dt="2025-03-25T15:32:02.101" v="443" actId="1076"/>
          <ac:spMkLst>
            <pc:docMk/>
            <pc:sldMk cId="4104319456" sldId="313"/>
            <ac:spMk id="22" creationId="{437B5EBD-6A85-1C40-1377-CD95B5549C4F}"/>
          </ac:spMkLst>
        </pc:spChg>
        <pc:spChg chg="add mod">
          <ac:chgData name="Ananth Mohan" userId="0+ntHPCRoNBLvPdhBUzfljBEc8fje1ZhpS6eiRuEUeE=" providerId="None" clId="Web-{A8696772-1F42-482B-997C-9E50B198B0B1}" dt="2025-03-25T15:32:02.117" v="444" actId="1076"/>
          <ac:spMkLst>
            <pc:docMk/>
            <pc:sldMk cId="4104319456" sldId="313"/>
            <ac:spMk id="23" creationId="{D36F22B5-CEA9-925D-3E35-CE196A50BF0C}"/>
          </ac:spMkLst>
        </pc:spChg>
        <pc:spChg chg="add mod">
          <ac:chgData name="Ananth Mohan" userId="0+ntHPCRoNBLvPdhBUzfljBEc8fje1ZhpS6eiRuEUeE=" providerId="None" clId="Web-{A8696772-1F42-482B-997C-9E50B198B0B1}" dt="2025-03-25T15:32:02.148" v="445" actId="1076"/>
          <ac:spMkLst>
            <pc:docMk/>
            <pc:sldMk cId="4104319456" sldId="313"/>
            <ac:spMk id="24" creationId="{7790A375-710E-79EE-08E5-BEC1446D1232}"/>
          </ac:spMkLst>
        </pc:spChg>
        <pc:spChg chg="add mod">
          <ac:chgData name="Ananth Mohan" userId="0+ntHPCRoNBLvPdhBUzfljBEc8fje1ZhpS6eiRuEUeE=" providerId="None" clId="Web-{A8696772-1F42-482B-997C-9E50B198B0B1}" dt="2025-03-25T03:40:15.435" v="359" actId="1076"/>
          <ac:spMkLst>
            <pc:docMk/>
            <pc:sldMk cId="4104319456" sldId="313"/>
            <ac:spMk id="25" creationId="{52655CE4-7896-1017-C5C1-2ED6B9161D9E}"/>
          </ac:spMkLst>
        </pc:spChg>
        <pc:spChg chg="add mod">
          <ac:chgData name="Ananth Mohan" userId="0+ntHPCRoNBLvPdhBUzfljBEc8fje1ZhpS6eiRuEUeE=" providerId="None" clId="Web-{A8696772-1F42-482B-997C-9E50B198B0B1}" dt="2025-03-25T03:40:15.451" v="360" actId="1076"/>
          <ac:spMkLst>
            <pc:docMk/>
            <pc:sldMk cId="4104319456" sldId="313"/>
            <ac:spMk id="26" creationId="{3B6179E8-6353-DA3D-9E6B-F30DA56E8419}"/>
          </ac:spMkLst>
        </pc:spChg>
        <pc:spChg chg="add mod">
          <ac:chgData name="Ananth Mohan" userId="0+ntHPCRoNBLvPdhBUzfljBEc8fje1ZhpS6eiRuEUeE=" providerId="None" clId="Web-{A8696772-1F42-482B-997C-9E50B198B0B1}" dt="2025-03-25T15:27:28.593" v="410" actId="20577"/>
          <ac:spMkLst>
            <pc:docMk/>
            <pc:sldMk cId="4104319456" sldId="313"/>
            <ac:spMk id="27" creationId="{A4FA3C76-5AF4-16A1-6648-62CD4618F183}"/>
          </ac:spMkLst>
        </pc:spChg>
        <pc:spChg chg="add del mod">
          <ac:chgData name="Ananth Mohan" userId="0+ntHPCRoNBLvPdhBUzfljBEc8fje1ZhpS6eiRuEUeE=" providerId="None" clId="Web-{A8696772-1F42-482B-997C-9E50B198B0B1}" dt="2025-03-25T03:31:40.374" v="188"/>
          <ac:spMkLst>
            <pc:docMk/>
            <pc:sldMk cId="4104319456" sldId="313"/>
            <ac:spMk id="27" creationId="{EB9177A5-0F17-CCCA-694E-FDBDCAF0BEDC}"/>
          </ac:spMkLst>
        </pc:spChg>
        <pc:spChg chg="add mod">
          <ac:chgData name="Ananth Mohan" userId="0+ntHPCRoNBLvPdhBUzfljBEc8fje1ZhpS6eiRuEUeE=" providerId="None" clId="Web-{A8696772-1F42-482B-997C-9E50B198B0B1}" dt="2025-03-25T03:40:15.482" v="361" actId="1076"/>
          <ac:spMkLst>
            <pc:docMk/>
            <pc:sldMk cId="4104319456" sldId="313"/>
            <ac:spMk id="28" creationId="{C6C680BC-3808-04B5-F5AF-2927145F6B16}"/>
          </ac:spMkLst>
        </pc:spChg>
        <pc:spChg chg="add mod">
          <ac:chgData name="Ananth Mohan" userId="0+ntHPCRoNBLvPdhBUzfljBEc8fje1ZhpS6eiRuEUeE=" providerId="None" clId="Web-{A8696772-1F42-482B-997C-9E50B198B0B1}" dt="2025-03-25T03:40:15.498" v="362" actId="1076"/>
          <ac:spMkLst>
            <pc:docMk/>
            <pc:sldMk cId="4104319456" sldId="313"/>
            <ac:spMk id="29" creationId="{AF04535A-AD3D-66C0-C0B1-FBE3EE11342D}"/>
          </ac:spMkLst>
        </pc:spChg>
        <pc:grpChg chg="add del mod">
          <ac:chgData name="Ananth Mohan" userId="0+ntHPCRoNBLvPdhBUzfljBEc8fje1ZhpS6eiRuEUeE=" providerId="None" clId="Web-{A8696772-1F42-482B-997C-9E50B198B0B1}" dt="2025-03-25T03:37:00.305" v="310"/>
          <ac:grpSpMkLst>
            <pc:docMk/>
            <pc:sldMk cId="4104319456" sldId="313"/>
            <ac:grpSpMk id="30" creationId="{55871EA9-D671-B920-FCC7-F31FD3F70065}"/>
          </ac:grpSpMkLst>
        </pc:grpChg>
        <pc:picChg chg="add del">
          <ac:chgData name="Ananth Mohan" userId="0+ntHPCRoNBLvPdhBUzfljBEc8fje1ZhpS6eiRuEUeE=" providerId="None" clId="Web-{A8696772-1F42-482B-997C-9E50B198B0B1}" dt="2025-03-25T02:24:15.800" v="23"/>
          <ac:picMkLst>
            <pc:docMk/>
            <pc:sldMk cId="4104319456" sldId="313"/>
            <ac:picMk id="6" creationId="{C91BA5AC-0B5E-656F-0736-F5C072211DC1}"/>
          </ac:picMkLst>
        </pc:picChg>
        <pc:picChg chg="add mod topLvl">
          <ac:chgData name="Ananth Mohan" userId="0+ntHPCRoNBLvPdhBUzfljBEc8fje1ZhpS6eiRuEUeE=" providerId="None" clId="Web-{A8696772-1F42-482B-997C-9E50B198B0B1}" dt="2025-03-25T15:32:01.929" v="434" actId="1076"/>
          <ac:picMkLst>
            <pc:docMk/>
            <pc:sldMk cId="4104319456" sldId="313"/>
            <ac:picMk id="8" creationId="{54F546BE-B5CB-740E-E8B1-558DC342E3D1}"/>
          </ac:picMkLst>
        </pc:picChg>
        <pc:picChg chg="add mod topLvl">
          <ac:chgData name="Ananth Mohan" userId="0+ntHPCRoNBLvPdhBUzfljBEc8fje1ZhpS6eiRuEUeE=" providerId="None" clId="Web-{A8696772-1F42-482B-997C-9E50B198B0B1}" dt="2025-03-25T15:29:06.034" v="423"/>
          <ac:picMkLst>
            <pc:docMk/>
            <pc:sldMk cId="4104319456" sldId="313"/>
            <ac:picMk id="9" creationId="{2CBF6AE3-95C8-EAD3-0799-BCEE6BE2D0A9}"/>
          </ac:picMkLst>
        </pc:picChg>
        <pc:picChg chg="add mod topLvl">
          <ac:chgData name="Ananth Mohan" userId="0+ntHPCRoNBLvPdhBUzfljBEc8fje1ZhpS6eiRuEUeE=" providerId="None" clId="Web-{A8696772-1F42-482B-997C-9E50B198B0B1}" dt="2025-03-25T15:29:01.127" v="422"/>
          <ac:picMkLst>
            <pc:docMk/>
            <pc:sldMk cId="4104319456" sldId="313"/>
            <ac:picMk id="10" creationId="{0FC9B275-5085-3D3C-E968-EB4C03869FD0}"/>
          </ac:picMkLst>
        </pc:picChg>
        <pc:picChg chg="add mod topLvl">
          <ac:chgData name="Ananth Mohan" userId="0+ntHPCRoNBLvPdhBUzfljBEc8fje1ZhpS6eiRuEUeE=" providerId="None" clId="Web-{A8696772-1F42-482B-997C-9E50B198B0B1}" dt="2025-03-25T15:32:01.961" v="435" actId="1076"/>
          <ac:picMkLst>
            <pc:docMk/>
            <pc:sldMk cId="4104319456" sldId="313"/>
            <ac:picMk id="11" creationId="{29597F07-91E5-33D9-4FCA-6AC3F70FA1FD}"/>
          </ac:picMkLst>
        </pc:picChg>
        <pc:picChg chg="add mod topLvl">
          <ac:chgData name="Ananth Mohan" userId="0+ntHPCRoNBLvPdhBUzfljBEc8fje1ZhpS6eiRuEUeE=" providerId="None" clId="Web-{A8696772-1F42-482B-997C-9E50B198B0B1}" dt="2025-03-25T15:28:56.502" v="421"/>
          <ac:picMkLst>
            <pc:docMk/>
            <pc:sldMk cId="4104319456" sldId="313"/>
            <ac:picMk id="12" creationId="{920BA643-8660-342F-EF43-363B60150A44}"/>
          </ac:picMkLst>
        </pc:picChg>
        <pc:picChg chg="add mod topLvl">
          <ac:chgData name="Ananth Mohan" userId="0+ntHPCRoNBLvPdhBUzfljBEc8fje1ZhpS6eiRuEUeE=" providerId="None" clId="Web-{A8696772-1F42-482B-997C-9E50B198B0B1}" dt="2025-03-25T15:32:01.976" v="436" actId="1076"/>
          <ac:picMkLst>
            <pc:docMk/>
            <pc:sldMk cId="4104319456" sldId="313"/>
            <ac:picMk id="13" creationId="{4842A0D3-DAC4-9F71-9E9E-AE52655C65ED}"/>
          </ac:picMkLst>
        </pc:picChg>
        <pc:picChg chg="add mod topLvl">
          <ac:chgData name="Ananth Mohan" userId="0+ntHPCRoNBLvPdhBUzfljBEc8fje1ZhpS6eiRuEUeE=" providerId="None" clId="Web-{A8696772-1F42-482B-997C-9E50B198B0B1}" dt="2025-03-25T15:32:01.992" v="437" actId="1076"/>
          <ac:picMkLst>
            <pc:docMk/>
            <pc:sldMk cId="4104319456" sldId="313"/>
            <ac:picMk id="14" creationId="{685D989D-C9EC-F77B-4065-D4DDF0EFC8E2}"/>
          </ac:picMkLst>
        </pc:picChg>
        <pc:picChg chg="add mod topLvl">
          <ac:chgData name="Ananth Mohan" userId="0+ntHPCRoNBLvPdhBUzfljBEc8fje1ZhpS6eiRuEUeE=" providerId="None" clId="Web-{A8696772-1F42-482B-997C-9E50B198B0B1}" dt="2025-03-25T15:28:51.814" v="420"/>
          <ac:picMkLst>
            <pc:docMk/>
            <pc:sldMk cId="4104319456" sldId="313"/>
            <ac:picMk id="15" creationId="{42C254B1-43F9-3DAA-366B-B4E88467237C}"/>
          </ac:picMkLst>
        </pc:picChg>
      </pc:sldChg>
      <pc:sldChg chg="addSp delSp modSp new">
        <pc:chgData name="Ananth Mohan" userId="0+ntHPCRoNBLvPdhBUzfljBEc8fje1ZhpS6eiRuEUeE=" providerId="None" clId="Web-{A8696772-1F42-482B-997C-9E50B198B0B1}" dt="2025-03-25T16:05:03.903" v="568" actId="20577"/>
        <pc:sldMkLst>
          <pc:docMk/>
          <pc:sldMk cId="1678082126" sldId="314"/>
        </pc:sldMkLst>
        <pc:spChg chg="add del">
          <ac:chgData name="Ananth Mohan" userId="0+ntHPCRoNBLvPdhBUzfljBEc8fje1ZhpS6eiRuEUeE=" providerId="None" clId="Web-{A8696772-1F42-482B-997C-9E50B198B0B1}" dt="2025-03-25T16:01:30.131" v="487"/>
          <ac:spMkLst>
            <pc:docMk/>
            <pc:sldMk cId="1678082126" sldId="314"/>
            <ac:spMk id="2" creationId="{457BB48F-AB7A-29F6-FE90-156D6A816063}"/>
          </ac:spMkLst>
        </pc:spChg>
        <pc:spChg chg="del">
          <ac:chgData name="Ananth Mohan" userId="0+ntHPCRoNBLvPdhBUzfljBEc8fje1ZhpS6eiRuEUeE=" providerId="None" clId="Web-{A8696772-1F42-482B-997C-9E50B198B0B1}" dt="2025-03-25T15:33:06.697" v="453"/>
          <ac:spMkLst>
            <pc:docMk/>
            <pc:sldMk cId="1678082126" sldId="314"/>
            <ac:spMk id="2" creationId="{E7ADBCE5-58D5-2D07-384B-C9846105901C}"/>
          </ac:spMkLst>
        </pc:spChg>
        <pc:spChg chg="add mod">
          <ac:chgData name="Ananth Mohan" userId="0+ntHPCRoNBLvPdhBUzfljBEc8fje1ZhpS6eiRuEUeE=" providerId="None" clId="Web-{A8696772-1F42-482B-997C-9E50B198B0B1}" dt="2025-03-25T16:02:59.822" v="506"/>
          <ac:spMkLst>
            <pc:docMk/>
            <pc:sldMk cId="1678082126" sldId="314"/>
            <ac:spMk id="3" creationId="{09C4B727-1DD1-8CD7-7C4E-085D8AEECA6A}"/>
          </ac:spMkLst>
        </pc:spChg>
        <pc:spChg chg="del">
          <ac:chgData name="Ananth Mohan" userId="0+ntHPCRoNBLvPdhBUzfljBEc8fje1ZhpS6eiRuEUeE=" providerId="None" clId="Web-{A8696772-1F42-482B-997C-9E50B198B0B1}" dt="2025-03-25T15:33:08.931" v="454"/>
          <ac:spMkLst>
            <pc:docMk/>
            <pc:sldMk cId="1678082126" sldId="314"/>
            <ac:spMk id="3" creationId="{3CCCE2C0-58DF-7B86-0CE8-7A4CF8086885}"/>
          </ac:spMkLst>
        </pc:spChg>
        <pc:spChg chg="add mod">
          <ac:chgData name="Ananth Mohan" userId="0+ntHPCRoNBLvPdhBUzfljBEc8fje1ZhpS6eiRuEUeE=" providerId="None" clId="Web-{A8696772-1F42-482B-997C-9E50B198B0B1}" dt="2025-03-25T16:02:59.822" v="507"/>
          <ac:spMkLst>
            <pc:docMk/>
            <pc:sldMk cId="1678082126" sldId="314"/>
            <ac:spMk id="6" creationId="{A6CAAA32-24A4-3378-B922-5F9393E7C8C0}"/>
          </ac:spMkLst>
        </pc:spChg>
        <pc:spChg chg="add mod">
          <ac:chgData name="Ananth Mohan" userId="0+ntHPCRoNBLvPdhBUzfljBEc8fje1ZhpS6eiRuEUeE=" providerId="None" clId="Web-{A8696772-1F42-482B-997C-9E50B198B0B1}" dt="2025-03-25T16:02:59.822" v="508"/>
          <ac:spMkLst>
            <pc:docMk/>
            <pc:sldMk cId="1678082126" sldId="314"/>
            <ac:spMk id="7" creationId="{95E45263-C94E-7F71-6C7F-E38729E41113}"/>
          </ac:spMkLst>
        </pc:spChg>
        <pc:spChg chg="add mod">
          <ac:chgData name="Ananth Mohan" userId="0+ntHPCRoNBLvPdhBUzfljBEc8fje1ZhpS6eiRuEUeE=" providerId="None" clId="Web-{A8696772-1F42-482B-997C-9E50B198B0B1}" dt="2025-03-25T16:02:59.822" v="509"/>
          <ac:spMkLst>
            <pc:docMk/>
            <pc:sldMk cId="1678082126" sldId="314"/>
            <ac:spMk id="8" creationId="{B2C0A046-3EDA-723D-D659-2B5D7307B59F}"/>
          </ac:spMkLst>
        </pc:spChg>
        <pc:spChg chg="add mod">
          <ac:chgData name="Ananth Mohan" userId="0+ntHPCRoNBLvPdhBUzfljBEc8fje1ZhpS6eiRuEUeE=" providerId="None" clId="Web-{A8696772-1F42-482B-997C-9E50B198B0B1}" dt="2025-03-25T16:02:59.868" v="510"/>
          <ac:spMkLst>
            <pc:docMk/>
            <pc:sldMk cId="1678082126" sldId="314"/>
            <ac:spMk id="9" creationId="{0A5CDE9A-3318-03D9-3159-91B8F9C09883}"/>
          </ac:spMkLst>
        </pc:spChg>
        <pc:spChg chg="add del mod">
          <ac:chgData name="Ananth Mohan" userId="0+ntHPCRoNBLvPdhBUzfljBEc8fje1ZhpS6eiRuEUeE=" providerId="None" clId="Web-{A8696772-1F42-482B-997C-9E50B198B0B1}" dt="2025-03-25T15:36:04.780" v="464"/>
          <ac:spMkLst>
            <pc:docMk/>
            <pc:sldMk cId="1678082126" sldId="314"/>
            <ac:spMk id="9" creationId="{FDC35560-14CB-7034-1838-74D18205F6FC}"/>
          </ac:spMkLst>
        </pc:spChg>
        <pc:spChg chg="add mod">
          <ac:chgData name="Ananth Mohan" userId="0+ntHPCRoNBLvPdhBUzfljBEc8fje1ZhpS6eiRuEUeE=" providerId="None" clId="Web-{A8696772-1F42-482B-997C-9E50B198B0B1}" dt="2025-03-25T16:04:38.340" v="536" actId="1076"/>
          <ac:spMkLst>
            <pc:docMk/>
            <pc:sldMk cId="1678082126" sldId="314"/>
            <ac:spMk id="11" creationId="{FA83CC08-882A-B737-9882-8ED6E1D0D885}"/>
          </ac:spMkLst>
        </pc:spChg>
        <pc:spChg chg="add mod">
          <ac:chgData name="Ananth Mohan" userId="0+ntHPCRoNBLvPdhBUzfljBEc8fje1ZhpS6eiRuEUeE=" providerId="None" clId="Web-{A8696772-1F42-482B-997C-9E50B198B0B1}" dt="2025-03-25T16:03:04.540" v="512" actId="1076"/>
          <ac:spMkLst>
            <pc:docMk/>
            <pc:sldMk cId="1678082126" sldId="314"/>
            <ac:spMk id="12" creationId="{28FF288B-0411-FF45-2074-3FF6F5DA2420}"/>
          </ac:spMkLst>
        </pc:spChg>
        <pc:spChg chg="add mod">
          <ac:chgData name="Ananth Mohan" userId="0+ntHPCRoNBLvPdhBUzfljBEc8fje1ZhpS6eiRuEUeE=" providerId="None" clId="Web-{A8696772-1F42-482B-997C-9E50B198B0B1}" dt="2025-03-25T16:03:07.290" v="514" actId="1076"/>
          <ac:spMkLst>
            <pc:docMk/>
            <pc:sldMk cId="1678082126" sldId="314"/>
            <ac:spMk id="13" creationId="{F317D7B1-D811-1F47-1BB5-2747794A4116}"/>
          </ac:spMkLst>
        </pc:spChg>
        <pc:spChg chg="add mod">
          <ac:chgData name="Ananth Mohan" userId="0+ntHPCRoNBLvPdhBUzfljBEc8fje1ZhpS6eiRuEUeE=" providerId="None" clId="Web-{A8696772-1F42-482B-997C-9E50B198B0B1}" dt="2025-03-25T16:03:10.368" v="516" actId="1076"/>
          <ac:spMkLst>
            <pc:docMk/>
            <pc:sldMk cId="1678082126" sldId="314"/>
            <ac:spMk id="14" creationId="{0F3D7BBF-3544-5596-A484-11E22A7FFB53}"/>
          </ac:spMkLst>
        </pc:spChg>
        <pc:spChg chg="add mod">
          <ac:chgData name="Ananth Mohan" userId="0+ntHPCRoNBLvPdhBUzfljBEc8fje1ZhpS6eiRuEUeE=" providerId="None" clId="Web-{A8696772-1F42-482B-997C-9E50B198B0B1}" dt="2025-03-25T16:04:24.965" v="528" actId="20577"/>
          <ac:spMkLst>
            <pc:docMk/>
            <pc:sldMk cId="1678082126" sldId="314"/>
            <ac:spMk id="15" creationId="{49C74549-3C68-F281-4936-321BB39E0AAA}"/>
          </ac:spMkLst>
        </pc:spChg>
        <pc:spChg chg="add mod">
          <ac:chgData name="Ananth Mohan" userId="0+ntHPCRoNBLvPdhBUzfljBEc8fje1ZhpS6eiRuEUeE=" providerId="None" clId="Web-{A8696772-1F42-482B-997C-9E50B198B0B1}" dt="2025-03-25T16:04:31.793" v="533" actId="20577"/>
          <ac:spMkLst>
            <pc:docMk/>
            <pc:sldMk cId="1678082126" sldId="314"/>
            <ac:spMk id="16" creationId="{CB30A098-AF97-EE89-117F-E7209EA65DD3}"/>
          </ac:spMkLst>
        </pc:spChg>
        <pc:spChg chg="add mod">
          <ac:chgData name="Ananth Mohan" userId="0+ntHPCRoNBLvPdhBUzfljBEc8fje1ZhpS6eiRuEUeE=" providerId="None" clId="Web-{A8696772-1F42-482B-997C-9E50B198B0B1}" dt="2025-03-25T16:05:03.903" v="568" actId="20577"/>
          <ac:spMkLst>
            <pc:docMk/>
            <pc:sldMk cId="1678082126" sldId="314"/>
            <ac:spMk id="17" creationId="{A329EF8E-0D3B-6DC1-B5C0-4C3ED59840F9}"/>
          </ac:spMkLst>
        </pc:spChg>
        <pc:spChg chg="add mod">
          <ac:chgData name="Ananth Mohan" userId="0+ntHPCRoNBLvPdhBUzfljBEc8fje1ZhpS6eiRuEUeE=" providerId="None" clId="Web-{A8696772-1F42-482B-997C-9E50B198B0B1}" dt="2025-03-25T16:04:53.731" v="567" actId="20577"/>
          <ac:spMkLst>
            <pc:docMk/>
            <pc:sldMk cId="1678082126" sldId="314"/>
            <ac:spMk id="18" creationId="{299A4907-64AA-138A-DD55-E9872A23C73F}"/>
          </ac:spMkLst>
        </pc:spChg>
        <pc:picChg chg="add del mod">
          <ac:chgData name="Ananth Mohan" userId="0+ntHPCRoNBLvPdhBUzfljBEc8fje1ZhpS6eiRuEUeE=" providerId="None" clId="Web-{A8696772-1F42-482B-997C-9E50B198B0B1}" dt="2025-03-25T15:34:11.949" v="458"/>
          <ac:picMkLst>
            <pc:docMk/>
            <pc:sldMk cId="1678082126" sldId="314"/>
            <ac:picMk id="6" creationId="{7298E73B-58AF-8F84-8020-2B9F77F744E8}"/>
          </ac:picMkLst>
        </pc:picChg>
        <pc:picChg chg="add del mod">
          <ac:chgData name="Ananth Mohan" userId="0+ntHPCRoNBLvPdhBUzfljBEc8fje1ZhpS6eiRuEUeE=" providerId="None" clId="Web-{A8696772-1F42-482B-997C-9E50B198B0B1}" dt="2025-03-25T15:34:21.855" v="460"/>
          <ac:picMkLst>
            <pc:docMk/>
            <pc:sldMk cId="1678082126" sldId="314"/>
            <ac:picMk id="7" creationId="{D46DA851-BC12-7229-B756-BF32CC80283F}"/>
          </ac:picMkLst>
        </pc:picChg>
        <pc:picChg chg="add del mod">
          <ac:chgData name="Ananth Mohan" userId="0+ntHPCRoNBLvPdhBUzfljBEc8fje1ZhpS6eiRuEUeE=" providerId="None" clId="Web-{A8696772-1F42-482B-997C-9E50B198B0B1}" dt="2025-03-25T15:36:04.780" v="465"/>
          <ac:picMkLst>
            <pc:docMk/>
            <pc:sldMk cId="1678082126" sldId="314"/>
            <ac:picMk id="8" creationId="{89B62BF9-9937-14A1-3C78-37DC5DCE081D}"/>
          </ac:picMkLst>
        </pc:picChg>
        <pc:picChg chg="add mod">
          <ac:chgData name="Ananth Mohan" userId="0+ntHPCRoNBLvPdhBUzfljBEc8fje1ZhpS6eiRuEUeE=" providerId="None" clId="Web-{A8696772-1F42-482B-997C-9E50B198B0B1}" dt="2025-03-25T16:04:09.123" v="521" actId="1076"/>
          <ac:picMkLst>
            <pc:docMk/>
            <pc:sldMk cId="1678082126" sldId="314"/>
            <ac:picMk id="10" creationId="{74727088-C525-091C-B53B-19D863788BCD}"/>
          </ac:picMkLst>
        </pc:picChg>
      </pc:sldChg>
      <pc:sldChg chg="modSp add replId">
        <pc:chgData name="Ananth Mohan" userId="0+ntHPCRoNBLvPdhBUzfljBEc8fje1ZhpS6eiRuEUeE=" providerId="None" clId="Web-{A8696772-1F42-482B-997C-9E50B198B0B1}" dt="2025-03-25T16:12:34.899" v="586"/>
        <pc:sldMkLst>
          <pc:docMk/>
          <pc:sldMk cId="176403920" sldId="315"/>
        </pc:sldMkLst>
        <pc:graphicFrameChg chg="modGraphic">
          <ac:chgData name="Ananth Mohan" userId="0+ntHPCRoNBLvPdhBUzfljBEc8fje1ZhpS6eiRuEUeE=" providerId="None" clId="Web-{A8696772-1F42-482B-997C-9E50B198B0B1}" dt="2025-03-25T16:12:34.899" v="586"/>
          <ac:graphicFrameMkLst>
            <pc:docMk/>
            <pc:sldMk cId="176403920" sldId="315"/>
            <ac:graphicFrameMk id="12" creationId="{1BE06981-79EA-3B2F-6571-811EDCD78B80}"/>
          </ac:graphicFrameMkLst>
        </pc:graphicFrameChg>
      </pc:sldChg>
      <pc:sldChg chg="modSp add ord replId">
        <pc:chgData name="Ananth Mohan" userId="0+ntHPCRoNBLvPdhBUzfljBEc8fje1ZhpS6eiRuEUeE=" providerId="None" clId="Web-{A8696772-1F42-482B-997C-9E50B198B0B1}" dt="2025-03-25T16:17:20.485" v="645" actId="20577"/>
        <pc:sldMkLst>
          <pc:docMk/>
          <pc:sldMk cId="3656211151" sldId="316"/>
        </pc:sldMkLst>
        <pc:spChg chg="mod">
          <ac:chgData name="Ananth Mohan" userId="0+ntHPCRoNBLvPdhBUzfljBEc8fje1ZhpS6eiRuEUeE=" providerId="None" clId="Web-{A8696772-1F42-482B-997C-9E50B198B0B1}" dt="2025-03-25T16:17:20.485" v="645" actId="20577"/>
          <ac:spMkLst>
            <pc:docMk/>
            <pc:sldMk cId="3656211151" sldId="316"/>
            <ac:spMk id="3" creationId="{07400231-5B0A-05D9-4F48-A9AC6AE5A00E}"/>
          </ac:spMkLst>
        </pc:spChg>
      </pc:sldChg>
    </pc:docChg>
  </pc:docChgLst>
  <pc:docChgLst>
    <pc:chgData name="Hsueh-Ning Chao" userId="I32u27yO7tdajtqyP71sKDiQulIz6ic0z1xl0wdhUYk=" providerId="None" clId="Web-{3A89BA3F-63FC-46CD-B7E6-1836598A3873}"/>
    <pc:docChg chg="sldOrd">
      <pc:chgData name="Hsueh-Ning Chao" userId="I32u27yO7tdajtqyP71sKDiQulIz6ic0z1xl0wdhUYk=" providerId="None" clId="Web-{3A89BA3F-63FC-46CD-B7E6-1836598A3873}" dt="2025-04-04T02:15:34.738" v="0"/>
      <pc:docMkLst>
        <pc:docMk/>
      </pc:docMkLst>
      <pc:sldChg chg="ord">
        <pc:chgData name="Hsueh-Ning Chao" userId="I32u27yO7tdajtqyP71sKDiQulIz6ic0z1xl0wdhUYk=" providerId="None" clId="Web-{3A89BA3F-63FC-46CD-B7E6-1836598A3873}" dt="2025-04-04T02:15:34.738" v="0"/>
        <pc:sldMkLst>
          <pc:docMk/>
          <pc:sldMk cId="1528688609" sldId="358"/>
        </pc:sldMkLst>
      </pc:sldChg>
    </pc:docChg>
  </pc:docChgLst>
  <pc:docChgLst>
    <pc:chgData name="Shih Min Lin" userId="EZMguJyP4QRPSMfRfjN+Y1sL5Ac+4RMpWotTWDpLLe0=" providerId="None" clId="Web-{80962C7C-EC24-49DB-9154-C84F00FE7BC7}"/>
    <pc:docChg chg="modSld">
      <pc:chgData name="Shih Min Lin" userId="EZMguJyP4QRPSMfRfjN+Y1sL5Ac+4RMpWotTWDpLLe0=" providerId="None" clId="Web-{80962C7C-EC24-49DB-9154-C84F00FE7BC7}" dt="2025-04-01T00:50:20.097" v="27" actId="1076"/>
      <pc:docMkLst>
        <pc:docMk/>
      </pc:docMkLst>
      <pc:sldChg chg="addSp delSp modSp">
        <pc:chgData name="Shih Min Lin" userId="EZMguJyP4QRPSMfRfjN+Y1sL5Ac+4RMpWotTWDpLLe0=" providerId="None" clId="Web-{80962C7C-EC24-49DB-9154-C84F00FE7BC7}" dt="2025-04-01T00:50:20.097" v="27" actId="1076"/>
        <pc:sldMkLst>
          <pc:docMk/>
          <pc:sldMk cId="2500797487" sldId="347"/>
        </pc:sldMkLst>
        <pc:spChg chg="mod">
          <ac:chgData name="Shih Min Lin" userId="EZMguJyP4QRPSMfRfjN+Y1sL5Ac+4RMpWotTWDpLLe0=" providerId="None" clId="Web-{80962C7C-EC24-49DB-9154-C84F00FE7BC7}" dt="2025-04-01T00:45:48.521" v="2"/>
          <ac:spMkLst>
            <pc:docMk/>
            <pc:sldMk cId="2500797487" sldId="347"/>
            <ac:spMk id="9" creationId="{83ECA547-9C53-BFA8-DED3-51DB3DF56654}"/>
          </ac:spMkLst>
        </pc:spChg>
        <pc:spChg chg="mod">
          <ac:chgData name="Shih Min Lin" userId="EZMguJyP4QRPSMfRfjN+Y1sL5Ac+4RMpWotTWDpLLe0=" providerId="None" clId="Web-{80962C7C-EC24-49DB-9154-C84F00FE7BC7}" dt="2025-04-01T00:50:15.238" v="26" actId="1076"/>
          <ac:spMkLst>
            <pc:docMk/>
            <pc:sldMk cId="2500797487" sldId="347"/>
            <ac:spMk id="10" creationId="{53021C72-2004-4CC4-ACC8-4F8DDCAA13A0}"/>
          </ac:spMkLst>
        </pc:spChg>
        <pc:spChg chg="mod">
          <ac:chgData name="Shih Min Lin" userId="EZMguJyP4QRPSMfRfjN+Y1sL5Ac+4RMpWotTWDpLLe0=" providerId="None" clId="Web-{80962C7C-EC24-49DB-9154-C84F00FE7BC7}" dt="2025-04-01T00:45:42.834" v="0"/>
          <ac:spMkLst>
            <pc:docMk/>
            <pc:sldMk cId="2500797487" sldId="347"/>
            <ac:spMk id="11" creationId="{956771FA-3F27-3FD5-56D4-9E4A57A723A1}"/>
          </ac:spMkLst>
        </pc:spChg>
        <pc:spChg chg="del mod">
          <ac:chgData name="Shih Min Lin" userId="EZMguJyP4QRPSMfRfjN+Y1sL5Ac+4RMpWotTWDpLLe0=" providerId="None" clId="Web-{80962C7C-EC24-49DB-9154-C84F00FE7BC7}" dt="2025-04-01T00:46:56.177" v="9"/>
          <ac:spMkLst>
            <pc:docMk/>
            <pc:sldMk cId="2500797487" sldId="347"/>
            <ac:spMk id="12" creationId="{8FDF6BC4-B338-0946-B58A-18A0585F0A25}"/>
          </ac:spMkLst>
        </pc:spChg>
        <pc:spChg chg="del mod">
          <ac:chgData name="Shih Min Lin" userId="EZMguJyP4QRPSMfRfjN+Y1sL5Ac+4RMpWotTWDpLLe0=" providerId="None" clId="Web-{80962C7C-EC24-49DB-9154-C84F00FE7BC7}" dt="2025-04-01T00:47:25.849" v="11"/>
          <ac:spMkLst>
            <pc:docMk/>
            <pc:sldMk cId="2500797487" sldId="347"/>
            <ac:spMk id="13" creationId="{63FB5F97-CCD6-FD33-C065-EBB3DAD6988A}"/>
          </ac:spMkLst>
        </pc:spChg>
        <pc:spChg chg="del">
          <ac:chgData name="Shih Min Lin" userId="EZMguJyP4QRPSMfRfjN+Y1sL5Ac+4RMpWotTWDpLLe0=" providerId="None" clId="Web-{80962C7C-EC24-49DB-9154-C84F00FE7BC7}" dt="2025-04-01T00:49:24.394" v="18"/>
          <ac:spMkLst>
            <pc:docMk/>
            <pc:sldMk cId="2500797487" sldId="347"/>
            <ac:spMk id="14" creationId="{8FE5420A-34F5-E31E-52A7-5DB921C42296}"/>
          </ac:spMkLst>
        </pc:spChg>
        <pc:picChg chg="add mod">
          <ac:chgData name="Shih Min Lin" userId="EZMguJyP4QRPSMfRfjN+Y1sL5Ac+4RMpWotTWDpLLe0=" providerId="None" clId="Web-{80962C7C-EC24-49DB-9154-C84F00FE7BC7}" dt="2025-04-01T00:49:53.207" v="24" actId="1076"/>
          <ac:picMkLst>
            <pc:docMk/>
            <pc:sldMk cId="2500797487" sldId="347"/>
            <ac:picMk id="7" creationId="{406161A1-C627-7E51-687D-478AE3F134E4}"/>
          </ac:picMkLst>
        </pc:picChg>
        <pc:picChg chg="add mod">
          <ac:chgData name="Shih Min Lin" userId="EZMguJyP4QRPSMfRfjN+Y1sL5Ac+4RMpWotTWDpLLe0=" providerId="None" clId="Web-{80962C7C-EC24-49DB-9154-C84F00FE7BC7}" dt="2025-04-01T00:50:20.097" v="27" actId="1076"/>
          <ac:picMkLst>
            <pc:docMk/>
            <pc:sldMk cId="2500797487" sldId="347"/>
            <ac:picMk id="19" creationId="{8E29EC19-E657-1C76-E6D8-DB81B12C864A}"/>
          </ac:picMkLst>
        </pc:picChg>
        <pc:picChg chg="add mod">
          <ac:chgData name="Shih Min Lin" userId="EZMguJyP4QRPSMfRfjN+Y1sL5Ac+4RMpWotTWDpLLe0=" providerId="None" clId="Web-{80962C7C-EC24-49DB-9154-C84F00FE7BC7}" dt="2025-04-01T00:49:41.238" v="23" actId="1076"/>
          <ac:picMkLst>
            <pc:docMk/>
            <pc:sldMk cId="2500797487" sldId="347"/>
            <ac:picMk id="20" creationId="{C425C441-0B83-F030-039E-FF61D04075B8}"/>
          </ac:picMkLst>
        </pc:picChg>
      </pc:sldChg>
    </pc:docChg>
  </pc:docChgLst>
  <pc:docChgLst>
    <pc:chgData name="Yijun Wang" userId="Of/0Pj+qBr5fypY8jeq4N4QA/9LywGn1V9GniuUBQzk=" providerId="None" clId="Web-{24F0F86A-FCFF-46C5-8B8F-52DD17CB7867}"/>
    <pc:docChg chg="modSld">
      <pc:chgData name="Yijun Wang" userId="Of/0Pj+qBr5fypY8jeq4N4QA/9LywGn1V9GniuUBQzk=" providerId="None" clId="Web-{24F0F86A-FCFF-46C5-8B8F-52DD17CB7867}" dt="2025-02-18T04:38:41.721" v="67" actId="20577"/>
      <pc:docMkLst>
        <pc:docMk/>
      </pc:docMkLst>
      <pc:sldChg chg="modSp">
        <pc:chgData name="Yijun Wang" userId="Of/0Pj+qBr5fypY8jeq4N4QA/9LywGn1V9GniuUBQzk=" providerId="None" clId="Web-{24F0F86A-FCFF-46C5-8B8F-52DD17CB7867}" dt="2025-02-18T04:38:41.721" v="67" actId="20577"/>
        <pc:sldMkLst>
          <pc:docMk/>
          <pc:sldMk cId="4061164691" sldId="295"/>
        </pc:sldMkLst>
      </pc:sldChg>
    </pc:docChg>
  </pc:docChgLst>
  <pc:docChgLst>
    <pc:chgData name="Shih Min Lin" userId="EZMguJyP4QRPSMfRfjN+Y1sL5Ac+4RMpWotTWDpLLe0=" providerId="None" clId="Web-{3CDB31DA-551E-45E4-97C8-C70EDC085847}"/>
    <pc:docChg chg="modSld">
      <pc:chgData name="Shih Min Lin" userId="EZMguJyP4QRPSMfRfjN+Y1sL5Ac+4RMpWotTWDpLLe0=" providerId="None" clId="Web-{3CDB31DA-551E-45E4-97C8-C70EDC085847}" dt="2025-02-24T15:00:59.982" v="4" actId="20577"/>
      <pc:docMkLst>
        <pc:docMk/>
      </pc:docMkLst>
      <pc:sldChg chg="modSp">
        <pc:chgData name="Shih Min Lin" userId="EZMguJyP4QRPSMfRfjN+Y1sL5Ac+4RMpWotTWDpLLe0=" providerId="None" clId="Web-{3CDB31DA-551E-45E4-97C8-C70EDC085847}" dt="2025-02-24T15:00:59.982" v="4" actId="20577"/>
        <pc:sldMkLst>
          <pc:docMk/>
          <pc:sldMk cId="1170602057" sldId="299"/>
        </pc:sldMkLst>
        <pc:spChg chg="mod">
          <ac:chgData name="Shih Min Lin" userId="EZMguJyP4QRPSMfRfjN+Y1sL5Ac+4RMpWotTWDpLLe0=" providerId="None" clId="Web-{3CDB31DA-551E-45E4-97C8-C70EDC085847}" dt="2025-02-24T15:00:59.982" v="4" actId="20577"/>
          <ac:spMkLst>
            <pc:docMk/>
            <pc:sldMk cId="1170602057" sldId="299"/>
            <ac:spMk id="10" creationId="{DA33BF2E-7506-5BF9-24BC-2D7B48DA7F2B}"/>
          </ac:spMkLst>
        </pc:spChg>
      </pc:sldChg>
    </pc:docChg>
  </pc:docChgLst>
  <pc:docChgLst>
    <pc:chgData name="Hsueh-Ning Chao" userId="I32u27yO7tdajtqyP71sKDiQulIz6ic0z1xl0wdhUYk=" providerId="None" clId="Web-{00E6649F-096A-4251-8F63-6D874AAE57ED}"/>
    <pc:docChg chg="addSld modSld">
      <pc:chgData name="Hsueh-Ning Chao" userId="I32u27yO7tdajtqyP71sKDiQulIz6ic0z1xl0wdhUYk=" providerId="None" clId="Web-{00E6649F-096A-4251-8F63-6D874AAE57ED}" dt="2025-03-12T00:18:17.631" v="5" actId="20577"/>
      <pc:docMkLst>
        <pc:docMk/>
      </pc:docMkLst>
      <pc:sldChg chg="modSp">
        <pc:chgData name="Hsueh-Ning Chao" userId="I32u27yO7tdajtqyP71sKDiQulIz6ic0z1xl0wdhUYk=" providerId="None" clId="Web-{00E6649F-096A-4251-8F63-6D874AAE57ED}" dt="2025-03-12T00:18:17.631" v="5" actId="20577"/>
        <pc:sldMkLst>
          <pc:docMk/>
          <pc:sldMk cId="1025125592" sldId="306"/>
        </pc:sldMkLst>
        <pc:spChg chg="mod">
          <ac:chgData name="Hsueh-Ning Chao" userId="I32u27yO7tdajtqyP71sKDiQulIz6ic0z1xl0wdhUYk=" providerId="None" clId="Web-{00E6649F-096A-4251-8F63-6D874AAE57ED}" dt="2025-03-12T00:18:17.631" v="5" actId="20577"/>
          <ac:spMkLst>
            <pc:docMk/>
            <pc:sldMk cId="1025125592" sldId="306"/>
            <ac:spMk id="3" creationId="{61487B08-DDFE-10E9-5034-196074C0A6D8}"/>
          </ac:spMkLst>
        </pc:spChg>
      </pc:sldChg>
      <pc:sldChg chg="add replId">
        <pc:chgData name="Hsueh-Ning Chao" userId="I32u27yO7tdajtqyP71sKDiQulIz6ic0z1xl0wdhUYk=" providerId="None" clId="Web-{00E6649F-096A-4251-8F63-6D874AAE57ED}" dt="2025-03-12T00:18:03.739" v="0"/>
        <pc:sldMkLst>
          <pc:docMk/>
          <pc:sldMk cId="383312203" sldId="308"/>
        </pc:sldMkLst>
      </pc:sldChg>
    </pc:docChg>
  </pc:docChgLst>
  <pc:docChgLst>
    <pc:chgData name="Yao Liu" userId="De98wOxqXTFY8++esdgi1+Besv75b2e3DCsfKbqDwqA=" providerId="None" clId="Web-{3B2AF357-2315-4008-86DC-1676860B2985}"/>
    <pc:docChg chg="modSld">
      <pc:chgData name="Yao Liu" userId="De98wOxqXTFY8++esdgi1+Besv75b2e3DCsfKbqDwqA=" providerId="None" clId="Web-{3B2AF357-2315-4008-86DC-1676860B2985}" dt="2025-04-04T04:04:27.411" v="286" actId="20577"/>
      <pc:docMkLst>
        <pc:docMk/>
      </pc:docMkLst>
      <pc:sldChg chg="modSp">
        <pc:chgData name="Yao Liu" userId="De98wOxqXTFY8++esdgi1+Besv75b2e3DCsfKbqDwqA=" providerId="None" clId="Web-{3B2AF357-2315-4008-86DC-1676860B2985}" dt="2025-04-04T03:03:15.715" v="5" actId="1076"/>
        <pc:sldMkLst>
          <pc:docMk/>
          <pc:sldMk cId="2708108178" sldId="257"/>
        </pc:sldMkLst>
        <pc:spChg chg="mod">
          <ac:chgData name="Yao Liu" userId="De98wOxqXTFY8++esdgi1+Besv75b2e3DCsfKbqDwqA=" providerId="None" clId="Web-{3B2AF357-2315-4008-86DC-1676860B2985}" dt="2025-04-04T03:03:15.715" v="5" actId="1076"/>
          <ac:spMkLst>
            <pc:docMk/>
            <pc:sldMk cId="2708108178" sldId="257"/>
            <ac:spMk id="2" creationId="{54EA7F14-B9DE-164B-9F38-47D5668D2586}"/>
          </ac:spMkLst>
        </pc:spChg>
        <pc:spChg chg="mod">
          <ac:chgData name="Yao Liu" userId="De98wOxqXTFY8++esdgi1+Besv75b2e3DCsfKbqDwqA=" providerId="None" clId="Web-{3B2AF357-2315-4008-86DC-1676860B2985}" dt="2025-04-04T03:03:14.731" v="4" actId="1076"/>
          <ac:spMkLst>
            <pc:docMk/>
            <pc:sldMk cId="2708108178" sldId="257"/>
            <ac:spMk id="18" creationId="{6B35AC07-1F92-DE50-35BF-70C2C768AB42}"/>
          </ac:spMkLst>
        </pc:spChg>
      </pc:sldChg>
      <pc:sldChg chg="addSp delSp modSp">
        <pc:chgData name="Yao Liu" userId="De98wOxqXTFY8++esdgi1+Besv75b2e3DCsfKbqDwqA=" providerId="None" clId="Web-{3B2AF357-2315-4008-86DC-1676860B2985}" dt="2025-04-04T04:04:27.411" v="286" actId="20577"/>
        <pc:sldMkLst>
          <pc:docMk/>
          <pc:sldMk cId="3364611473" sldId="357"/>
        </pc:sldMkLst>
        <pc:spChg chg="mod">
          <ac:chgData name="Yao Liu" userId="De98wOxqXTFY8++esdgi1+Besv75b2e3DCsfKbqDwqA=" providerId="None" clId="Web-{3B2AF357-2315-4008-86DC-1676860B2985}" dt="2025-04-04T03:23:36.092" v="89" actId="20577"/>
          <ac:spMkLst>
            <pc:docMk/>
            <pc:sldMk cId="3364611473" sldId="357"/>
            <ac:spMk id="3" creationId="{FAD4A6C6-031E-CA1A-46F2-71061D90AF60}"/>
          </ac:spMkLst>
        </pc:spChg>
        <pc:spChg chg="add del mod">
          <ac:chgData name="Yao Liu" userId="De98wOxqXTFY8++esdgi1+Besv75b2e3DCsfKbqDwqA=" providerId="None" clId="Web-{3B2AF357-2315-4008-86DC-1676860B2985}" dt="2025-04-04T03:22:15.280" v="73"/>
          <ac:spMkLst>
            <pc:docMk/>
            <pc:sldMk cId="3364611473" sldId="357"/>
            <ac:spMk id="4" creationId="{799EB651-B1D6-6CED-6EBE-3AC8D65144D0}"/>
          </ac:spMkLst>
        </pc:spChg>
        <pc:spChg chg="add mod">
          <ac:chgData name="Yao Liu" userId="De98wOxqXTFY8++esdgi1+Besv75b2e3DCsfKbqDwqA=" providerId="None" clId="Web-{3B2AF357-2315-4008-86DC-1676860B2985}" dt="2025-04-04T03:36:13.353" v="255" actId="20577"/>
          <ac:spMkLst>
            <pc:docMk/>
            <pc:sldMk cId="3364611473" sldId="357"/>
            <ac:spMk id="8" creationId="{747C0F5D-7974-6155-2CFD-547325C46E0C}"/>
          </ac:spMkLst>
        </pc:spChg>
        <pc:spChg chg="del">
          <ac:chgData name="Yao Liu" userId="De98wOxqXTFY8++esdgi1+Besv75b2e3DCsfKbqDwqA=" providerId="None" clId="Web-{3B2AF357-2315-4008-86DC-1676860B2985}" dt="2025-04-04T03:21:56.498" v="69"/>
          <ac:spMkLst>
            <pc:docMk/>
            <pc:sldMk cId="3364611473" sldId="357"/>
            <ac:spMk id="29" creationId="{C9398922-5B8D-7DAA-61C5-6C357A8BBE7D}"/>
          </ac:spMkLst>
        </pc:spChg>
        <pc:spChg chg="mod ord">
          <ac:chgData name="Yao Liu" userId="De98wOxqXTFY8++esdgi1+Besv75b2e3DCsfKbqDwqA=" providerId="None" clId="Web-{3B2AF357-2315-4008-86DC-1676860B2985}" dt="2025-04-04T03:30:09.617" v="183" actId="1076"/>
          <ac:spMkLst>
            <pc:docMk/>
            <pc:sldMk cId="3364611473" sldId="357"/>
            <ac:spMk id="30" creationId="{111B49D4-E612-E84F-CA27-C4480208FC12}"/>
          </ac:spMkLst>
        </pc:spChg>
        <pc:spChg chg="mod ord">
          <ac:chgData name="Yao Liu" userId="De98wOxqXTFY8++esdgi1+Besv75b2e3DCsfKbqDwqA=" providerId="None" clId="Web-{3B2AF357-2315-4008-86DC-1676860B2985}" dt="2025-04-04T03:36:21.056" v="257" actId="20577"/>
          <ac:spMkLst>
            <pc:docMk/>
            <pc:sldMk cId="3364611473" sldId="357"/>
            <ac:spMk id="31" creationId="{35B78548-4C99-DE16-1BA2-DE991B4C4225}"/>
          </ac:spMkLst>
        </pc:spChg>
        <pc:spChg chg="mod">
          <ac:chgData name="Yao Liu" userId="De98wOxqXTFY8++esdgi1+Besv75b2e3DCsfKbqDwqA=" providerId="None" clId="Web-{3B2AF357-2315-4008-86DC-1676860B2985}" dt="2025-04-04T03:37:06.009" v="266" actId="1076"/>
          <ac:spMkLst>
            <pc:docMk/>
            <pc:sldMk cId="3364611473" sldId="357"/>
            <ac:spMk id="32" creationId="{712D2B71-CC78-00D0-EAE7-30D6B700835A}"/>
          </ac:spMkLst>
        </pc:spChg>
        <pc:spChg chg="mod">
          <ac:chgData name="Yao Liu" userId="De98wOxqXTFY8++esdgi1+Besv75b2e3DCsfKbqDwqA=" providerId="None" clId="Web-{3B2AF357-2315-4008-86DC-1676860B2985}" dt="2025-04-04T03:40:28.869" v="282" actId="20577"/>
          <ac:spMkLst>
            <pc:docMk/>
            <pc:sldMk cId="3364611473" sldId="357"/>
            <ac:spMk id="36" creationId="{910CE87A-A2FD-8C94-C533-5588CDC157C1}"/>
          </ac:spMkLst>
        </pc:spChg>
        <pc:spChg chg="mod">
          <ac:chgData name="Yao Liu" userId="De98wOxqXTFY8++esdgi1+Besv75b2e3DCsfKbqDwqA=" providerId="None" clId="Web-{3B2AF357-2315-4008-86DC-1676860B2985}" dt="2025-04-04T04:04:27.411" v="286" actId="20577"/>
          <ac:spMkLst>
            <pc:docMk/>
            <pc:sldMk cId="3364611473" sldId="357"/>
            <ac:spMk id="37" creationId="{56E9A54C-56C8-4887-D901-D65D82B25166}"/>
          </ac:spMkLst>
        </pc:spChg>
        <pc:spChg chg="del">
          <ac:chgData name="Yao Liu" userId="De98wOxqXTFY8++esdgi1+Besv75b2e3DCsfKbqDwqA=" providerId="None" clId="Web-{3B2AF357-2315-4008-86DC-1676860B2985}" dt="2025-04-04T03:30:21.758" v="184"/>
          <ac:spMkLst>
            <pc:docMk/>
            <pc:sldMk cId="3364611473" sldId="357"/>
            <ac:spMk id="40" creationId="{91C29235-8133-4703-6458-54ACDC1157E2}"/>
          </ac:spMkLst>
        </pc:spChg>
        <pc:spChg chg="del">
          <ac:chgData name="Yao Liu" userId="De98wOxqXTFY8++esdgi1+Besv75b2e3DCsfKbqDwqA=" providerId="None" clId="Web-{3B2AF357-2315-4008-86DC-1676860B2985}" dt="2025-04-04T03:30:23.679" v="185"/>
          <ac:spMkLst>
            <pc:docMk/>
            <pc:sldMk cId="3364611473" sldId="357"/>
            <ac:spMk id="42" creationId="{00888F13-539C-E20A-69DA-593003250147}"/>
          </ac:spMkLst>
        </pc:spChg>
        <pc:picChg chg="mod modCrop">
          <ac:chgData name="Yao Liu" userId="De98wOxqXTFY8++esdgi1+Besv75b2e3DCsfKbqDwqA=" providerId="None" clId="Web-{3B2AF357-2315-4008-86DC-1676860B2985}" dt="2025-04-04T03:22:39.827" v="75"/>
          <ac:picMkLst>
            <pc:docMk/>
            <pc:sldMk cId="3364611473" sldId="357"/>
            <ac:picMk id="7" creationId="{243D5066-B4A4-7671-FC04-95D61D695CE9}"/>
          </ac:picMkLst>
        </pc:picChg>
        <pc:picChg chg="mod ord">
          <ac:chgData name="Yao Liu" userId="De98wOxqXTFY8++esdgi1+Besv75b2e3DCsfKbqDwqA=" providerId="None" clId="Web-{3B2AF357-2315-4008-86DC-1676860B2985}" dt="2025-04-04T03:36:58.697" v="265" actId="1076"/>
          <ac:picMkLst>
            <pc:docMk/>
            <pc:sldMk cId="3364611473" sldId="357"/>
            <ac:picMk id="33" creationId="{D46C23FD-FAC2-404F-3C38-1FCE05344255}"/>
          </ac:picMkLst>
        </pc:picChg>
        <pc:picChg chg="mod ord">
          <ac:chgData name="Yao Liu" userId="De98wOxqXTFY8++esdgi1+Besv75b2e3DCsfKbqDwqA=" providerId="None" clId="Web-{3B2AF357-2315-4008-86DC-1676860B2985}" dt="2025-04-04T03:37:06.025" v="267" actId="1076"/>
          <ac:picMkLst>
            <pc:docMk/>
            <pc:sldMk cId="3364611473" sldId="357"/>
            <ac:picMk id="34" creationId="{FF9C86A3-FBB4-694F-D8E3-6EEB5E654FB5}"/>
          </ac:picMkLst>
        </pc:picChg>
        <pc:picChg chg="mod">
          <ac:chgData name="Yao Liu" userId="De98wOxqXTFY8++esdgi1+Besv75b2e3DCsfKbqDwqA=" providerId="None" clId="Web-{3B2AF357-2315-4008-86DC-1676860B2985}" dt="2025-04-04T03:35:34.789" v="248" actId="1076"/>
          <ac:picMkLst>
            <pc:docMk/>
            <pc:sldMk cId="3364611473" sldId="357"/>
            <ac:picMk id="38" creationId="{CBE2562D-1F94-DA0E-2244-F54D78BA4F61}"/>
          </ac:picMkLst>
        </pc:picChg>
        <pc:picChg chg="del">
          <ac:chgData name="Yao Liu" userId="De98wOxqXTFY8++esdgi1+Besv75b2e3DCsfKbqDwqA=" providerId="None" clId="Web-{3B2AF357-2315-4008-86DC-1676860B2985}" dt="2025-04-04T03:30:24.383" v="186"/>
          <ac:picMkLst>
            <pc:docMk/>
            <pc:sldMk cId="3364611473" sldId="357"/>
            <ac:picMk id="41" creationId="{EBA2ABA0-8F83-7EA6-19B6-88F138676252}"/>
          </ac:picMkLst>
        </pc:picChg>
      </pc:sldChg>
    </pc:docChg>
  </pc:docChgLst>
  <pc:docChgLst>
    <pc:chgData name="Hsueh-Ning Chao" userId="I32u27yO7tdajtqyP71sKDiQulIz6ic0z1xl0wdhUYk=" providerId="None" clId="Web-{72567BA3-BB00-4B22-8D2E-A484EA71244F}"/>
    <pc:docChg chg="modSld">
      <pc:chgData name="Hsueh-Ning Chao" userId="I32u27yO7tdajtqyP71sKDiQulIz6ic0z1xl0wdhUYk=" providerId="None" clId="Web-{72567BA3-BB00-4B22-8D2E-A484EA71244F}" dt="2025-03-29T20:31:18.468" v="17" actId="1076"/>
      <pc:docMkLst>
        <pc:docMk/>
      </pc:docMkLst>
      <pc:sldChg chg="addSp delSp modSp">
        <pc:chgData name="Hsueh-Ning Chao" userId="I32u27yO7tdajtqyP71sKDiQulIz6ic0z1xl0wdhUYk=" providerId="None" clId="Web-{72567BA3-BB00-4B22-8D2E-A484EA71244F}" dt="2025-03-29T20:31:18.468" v="17" actId="1076"/>
        <pc:sldMkLst>
          <pc:docMk/>
          <pc:sldMk cId="1291342862" sldId="335"/>
        </pc:sldMkLst>
        <pc:picChg chg="add mod">
          <ac:chgData name="Hsueh-Ning Chao" userId="I32u27yO7tdajtqyP71sKDiQulIz6ic0z1xl0wdhUYk=" providerId="None" clId="Web-{72567BA3-BB00-4B22-8D2E-A484EA71244F}" dt="2025-03-29T20:29:47.356" v="4" actId="1076"/>
          <ac:picMkLst>
            <pc:docMk/>
            <pc:sldMk cId="1291342862" sldId="335"/>
            <ac:picMk id="3" creationId="{675F60B5-3488-5354-18A8-1FD7A5A9E84F}"/>
          </ac:picMkLst>
        </pc:picChg>
        <pc:picChg chg="add mod">
          <ac:chgData name="Hsueh-Ning Chao" userId="I32u27yO7tdajtqyP71sKDiQulIz6ic0z1xl0wdhUYk=" providerId="None" clId="Web-{72567BA3-BB00-4B22-8D2E-A484EA71244F}" dt="2025-03-29T20:31:14.467" v="16" actId="1076"/>
          <ac:picMkLst>
            <pc:docMk/>
            <pc:sldMk cId="1291342862" sldId="335"/>
            <ac:picMk id="8" creationId="{983F147F-9C19-B0F1-0464-6BDD0010235C}"/>
          </ac:picMkLst>
        </pc:picChg>
        <pc:picChg chg="add mod">
          <ac:chgData name="Hsueh-Ning Chao" userId="I32u27yO7tdajtqyP71sKDiQulIz6ic0z1xl0wdhUYk=" providerId="None" clId="Web-{72567BA3-BB00-4B22-8D2E-A484EA71244F}" dt="2025-03-29T20:31:18.468" v="17" actId="1076"/>
          <ac:picMkLst>
            <pc:docMk/>
            <pc:sldMk cId="1291342862" sldId="335"/>
            <ac:picMk id="13" creationId="{EFD6BD7A-9F13-B55F-820B-6D8CD95C7FB5}"/>
          </ac:picMkLst>
        </pc:picChg>
        <pc:picChg chg="del">
          <ac:chgData name="Hsueh-Ning Chao" userId="I32u27yO7tdajtqyP71sKDiQulIz6ic0z1xl0wdhUYk=" providerId="None" clId="Web-{72567BA3-BB00-4B22-8D2E-A484EA71244F}" dt="2025-03-29T20:30:09.372" v="6"/>
          <ac:picMkLst>
            <pc:docMk/>
            <pc:sldMk cId="1291342862" sldId="335"/>
            <ac:picMk id="20" creationId="{93A400E5-8F9C-3514-5E21-B7F7D971F304}"/>
          </ac:picMkLst>
        </pc:picChg>
        <pc:picChg chg="del">
          <ac:chgData name="Hsueh-Ning Chao" userId="I32u27yO7tdajtqyP71sKDiQulIz6ic0z1xl0wdhUYk=" providerId="None" clId="Web-{72567BA3-BB00-4B22-8D2E-A484EA71244F}" dt="2025-03-29T20:30:50.764" v="10"/>
          <ac:picMkLst>
            <pc:docMk/>
            <pc:sldMk cId="1291342862" sldId="335"/>
            <ac:picMk id="22" creationId="{2A7B5BED-4E7F-44BD-1415-F64693A5E102}"/>
          </ac:picMkLst>
        </pc:picChg>
        <pc:picChg chg="del">
          <ac:chgData name="Hsueh-Ning Chao" userId="I32u27yO7tdajtqyP71sKDiQulIz6ic0z1xl0wdhUYk=" providerId="None" clId="Web-{72567BA3-BB00-4B22-8D2E-A484EA71244F}" dt="2025-03-29T20:29:29.730" v="0"/>
          <ac:picMkLst>
            <pc:docMk/>
            <pc:sldMk cId="1291342862" sldId="335"/>
            <ac:picMk id="26" creationId="{24971A89-ABB8-5C74-057C-B0AC6DC22231}"/>
          </ac:picMkLst>
        </pc:picChg>
        <pc:picChg chg="mod">
          <ac:chgData name="Hsueh-Ning Chao" userId="I32u27yO7tdajtqyP71sKDiQulIz6ic0z1xl0wdhUYk=" providerId="None" clId="Web-{72567BA3-BB00-4B22-8D2E-A484EA71244F}" dt="2025-03-29T20:29:50.887" v="5" actId="1076"/>
          <ac:picMkLst>
            <pc:docMk/>
            <pc:sldMk cId="1291342862" sldId="335"/>
            <ac:picMk id="28" creationId="{A950C170-102B-DE41-F36B-D04F1B734844}"/>
          </ac:picMkLst>
        </pc:picChg>
      </pc:sldChg>
    </pc:docChg>
  </pc:docChgLst>
  <pc:docChgLst>
    <pc:chgData name="Shih Min Lin" userId="EZMguJyP4QRPSMfRfjN+Y1sL5Ac+4RMpWotTWDpLLe0=" providerId="None" clId="Web-{5390C0C3-6C55-4995-8EEC-5253D149CDEC}"/>
    <pc:docChg chg="modSld">
      <pc:chgData name="Shih Min Lin" userId="EZMguJyP4QRPSMfRfjN+Y1sL5Ac+4RMpWotTWDpLLe0=" providerId="None" clId="Web-{5390C0C3-6C55-4995-8EEC-5253D149CDEC}" dt="2025-03-28T18:35:07.453" v="46" actId="20577"/>
      <pc:docMkLst>
        <pc:docMk/>
      </pc:docMkLst>
      <pc:sldChg chg="addSp modSp">
        <pc:chgData name="Shih Min Lin" userId="EZMguJyP4QRPSMfRfjN+Y1sL5Ac+4RMpWotTWDpLLe0=" providerId="None" clId="Web-{5390C0C3-6C55-4995-8EEC-5253D149CDEC}" dt="2025-03-28T18:35:07.453" v="46" actId="20577"/>
        <pc:sldMkLst>
          <pc:docMk/>
          <pc:sldMk cId="2405440878" sldId="323"/>
        </pc:sldMkLst>
        <pc:spChg chg="mod">
          <ac:chgData name="Shih Min Lin" userId="EZMguJyP4QRPSMfRfjN+Y1sL5Ac+4RMpWotTWDpLLe0=" providerId="None" clId="Web-{5390C0C3-6C55-4995-8EEC-5253D149CDEC}" dt="2025-03-28T18:34:11.405" v="30" actId="20577"/>
          <ac:spMkLst>
            <pc:docMk/>
            <pc:sldMk cId="2405440878" sldId="323"/>
            <ac:spMk id="2" creationId="{83ECCFBE-7491-0BE3-CC23-63CB7C661B94}"/>
          </ac:spMkLst>
        </pc:spChg>
        <pc:spChg chg="add mod">
          <ac:chgData name="Shih Min Lin" userId="EZMguJyP4QRPSMfRfjN+Y1sL5Ac+4RMpWotTWDpLLe0=" providerId="None" clId="Web-{5390C0C3-6C55-4995-8EEC-5253D149CDEC}" dt="2025-03-28T18:35:07.453" v="46" actId="20577"/>
          <ac:spMkLst>
            <pc:docMk/>
            <pc:sldMk cId="2405440878" sldId="323"/>
            <ac:spMk id="3" creationId="{2E913EEE-7226-A864-0101-59FA391E2FDF}"/>
          </ac:spMkLst>
        </pc:spChg>
      </pc:sldChg>
      <pc:sldChg chg="modSp">
        <pc:chgData name="Shih Min Lin" userId="EZMguJyP4QRPSMfRfjN+Y1sL5Ac+4RMpWotTWDpLLe0=" providerId="None" clId="Web-{5390C0C3-6C55-4995-8EEC-5253D149CDEC}" dt="2025-03-28T12:54:39.143" v="12" actId="20577"/>
        <pc:sldMkLst>
          <pc:docMk/>
          <pc:sldMk cId="4175323384" sldId="327"/>
        </pc:sldMkLst>
        <pc:spChg chg="mod">
          <ac:chgData name="Shih Min Lin" userId="EZMguJyP4QRPSMfRfjN+Y1sL5Ac+4RMpWotTWDpLLe0=" providerId="None" clId="Web-{5390C0C3-6C55-4995-8EEC-5253D149CDEC}" dt="2025-03-28T12:54:39.143" v="12" actId="20577"/>
          <ac:spMkLst>
            <pc:docMk/>
            <pc:sldMk cId="4175323384" sldId="327"/>
            <ac:spMk id="2" creationId="{68BF7734-01C3-4886-224F-F44A2E330C76}"/>
          </ac:spMkLst>
        </pc:spChg>
      </pc:sldChg>
    </pc:docChg>
  </pc:docChgLst>
  <pc:docChgLst>
    <pc:chgData name="Hsueh-Ning Chao" userId="I32u27yO7tdajtqyP71sKDiQulIz6ic0z1xl0wdhUYk=" providerId="None" clId="Web-{29719443-FE7E-4204-9369-E9AAD8A08013}"/>
    <pc:docChg chg="modSld sldOrd modSection">
      <pc:chgData name="Hsueh-Ning Chao" userId="I32u27yO7tdajtqyP71sKDiQulIz6ic0z1xl0wdhUYk=" providerId="None" clId="Web-{29719443-FE7E-4204-9369-E9AAD8A08013}" dt="2025-03-30T23:28:35.276" v="5" actId="20577"/>
      <pc:docMkLst>
        <pc:docMk/>
      </pc:docMkLst>
      <pc:sldChg chg="modSp">
        <pc:chgData name="Hsueh-Ning Chao" userId="I32u27yO7tdajtqyP71sKDiQulIz6ic0z1xl0wdhUYk=" providerId="None" clId="Web-{29719443-FE7E-4204-9369-E9AAD8A08013}" dt="2025-03-30T23:28:35.276" v="5" actId="20577"/>
        <pc:sldMkLst>
          <pc:docMk/>
          <pc:sldMk cId="2200141053" sldId="320"/>
        </pc:sldMkLst>
        <pc:spChg chg="mod">
          <ac:chgData name="Hsueh-Ning Chao" userId="I32u27yO7tdajtqyP71sKDiQulIz6ic0z1xl0wdhUYk=" providerId="None" clId="Web-{29719443-FE7E-4204-9369-E9AAD8A08013}" dt="2025-03-30T23:28:28.448" v="2" actId="20577"/>
          <ac:spMkLst>
            <pc:docMk/>
            <pc:sldMk cId="2200141053" sldId="320"/>
            <ac:spMk id="7" creationId="{4A143CE2-4991-4CD5-7991-4726072FAB59}"/>
          </ac:spMkLst>
        </pc:spChg>
        <pc:spChg chg="mod">
          <ac:chgData name="Hsueh-Ning Chao" userId="I32u27yO7tdajtqyP71sKDiQulIz6ic0z1xl0wdhUYk=" providerId="None" clId="Web-{29719443-FE7E-4204-9369-E9AAD8A08013}" dt="2025-03-30T23:28:31.729" v="4" actId="20577"/>
          <ac:spMkLst>
            <pc:docMk/>
            <pc:sldMk cId="2200141053" sldId="320"/>
            <ac:spMk id="9" creationId="{D4D24ACA-35D8-D288-8AAC-600F49641C03}"/>
          </ac:spMkLst>
        </pc:spChg>
        <pc:spChg chg="mod">
          <ac:chgData name="Hsueh-Ning Chao" userId="I32u27yO7tdajtqyP71sKDiQulIz6ic0z1xl0wdhUYk=" providerId="None" clId="Web-{29719443-FE7E-4204-9369-E9AAD8A08013}" dt="2025-03-30T23:28:35.276" v="5" actId="20577"/>
          <ac:spMkLst>
            <pc:docMk/>
            <pc:sldMk cId="2200141053" sldId="320"/>
            <ac:spMk id="11" creationId="{918F676A-1F59-7E49-4ABD-D1962DA5A04F}"/>
          </ac:spMkLst>
        </pc:spChg>
      </pc:sldChg>
      <pc:sldChg chg="ord">
        <pc:chgData name="Hsueh-Ning Chao" userId="I32u27yO7tdajtqyP71sKDiQulIz6ic0z1xl0wdhUYk=" providerId="None" clId="Web-{29719443-FE7E-4204-9369-E9AAD8A08013}" dt="2025-03-30T23:27:14.643" v="1"/>
        <pc:sldMkLst>
          <pc:docMk/>
          <pc:sldMk cId="202817214" sldId="334"/>
        </pc:sldMkLst>
      </pc:sldChg>
      <pc:sldChg chg="ord">
        <pc:chgData name="Hsueh-Ning Chao" userId="I32u27yO7tdajtqyP71sKDiQulIz6ic0z1xl0wdhUYk=" providerId="None" clId="Web-{29719443-FE7E-4204-9369-E9AAD8A08013}" dt="2025-03-30T23:27:14.628" v="0"/>
        <pc:sldMkLst>
          <pc:docMk/>
          <pc:sldMk cId="998906226" sldId="339"/>
        </pc:sldMkLst>
      </pc:sldChg>
    </pc:docChg>
  </pc:docChgLst>
  <pc:docChgLst>
    <pc:chgData name="Yijun Wang" userId="Of/0Pj+qBr5fypY8jeq4N4QA/9LywGn1V9GniuUBQzk=" providerId="None" clId="Web-{417456B6-046C-44E5-9BBC-9104637CF95D}"/>
    <pc:docChg chg="addSld delSld modSld modSection">
      <pc:chgData name="Yijun Wang" userId="Of/0Pj+qBr5fypY8jeq4N4QA/9LywGn1V9GniuUBQzk=" providerId="None" clId="Web-{417456B6-046C-44E5-9BBC-9104637CF95D}" dt="2025-03-29T04:01:50.882" v="10" actId="1076"/>
      <pc:docMkLst>
        <pc:docMk/>
      </pc:docMkLst>
      <pc:sldChg chg="modSp">
        <pc:chgData name="Yijun Wang" userId="Of/0Pj+qBr5fypY8jeq4N4QA/9LywGn1V9GniuUBQzk=" providerId="None" clId="Web-{417456B6-046C-44E5-9BBC-9104637CF95D}" dt="2025-03-29T04:01:50.882" v="10" actId="1076"/>
        <pc:sldMkLst>
          <pc:docMk/>
          <pc:sldMk cId="1678082126" sldId="314"/>
        </pc:sldMkLst>
        <pc:picChg chg="mod">
          <ac:chgData name="Yijun Wang" userId="Of/0Pj+qBr5fypY8jeq4N4QA/9LywGn1V9GniuUBQzk=" providerId="None" clId="Web-{417456B6-046C-44E5-9BBC-9104637CF95D}" dt="2025-03-29T04:01:50.882" v="10" actId="1076"/>
          <ac:picMkLst>
            <pc:docMk/>
            <pc:sldMk cId="1678082126" sldId="314"/>
            <ac:picMk id="10" creationId="{74727088-C525-091C-B53B-19D863788BCD}"/>
          </ac:picMkLst>
        </pc:picChg>
      </pc:sldChg>
      <pc:sldChg chg="addSp delSp modSp add del replId">
        <pc:chgData name="Yijun Wang" userId="Of/0Pj+qBr5fypY8jeq4N4QA/9LywGn1V9GniuUBQzk=" providerId="None" clId="Web-{417456B6-046C-44E5-9BBC-9104637CF95D}" dt="2025-03-29T03:09:22.602" v="6"/>
        <pc:sldMkLst>
          <pc:docMk/>
          <pc:sldMk cId="2678217141" sldId="336"/>
        </pc:sldMkLst>
        <pc:spChg chg="del">
          <ac:chgData name="Yijun Wang" userId="Of/0Pj+qBr5fypY8jeq4N4QA/9LywGn1V9GniuUBQzk=" providerId="None" clId="Web-{417456B6-046C-44E5-9BBC-9104637CF95D}" dt="2025-03-29T03:09:11.508" v="4"/>
          <ac:spMkLst>
            <pc:docMk/>
            <pc:sldMk cId="2678217141" sldId="336"/>
            <ac:spMk id="3" creationId="{CE315F2E-E979-DFD5-2172-014E74DDD889}"/>
          </ac:spMkLst>
        </pc:spChg>
        <pc:spChg chg="add del mod">
          <ac:chgData name="Yijun Wang" userId="Of/0Pj+qBr5fypY8jeq4N4QA/9LywGn1V9GniuUBQzk=" providerId="None" clId="Web-{417456B6-046C-44E5-9BBC-9104637CF95D}" dt="2025-03-29T03:09:13.524" v="5"/>
          <ac:spMkLst>
            <pc:docMk/>
            <pc:sldMk cId="2678217141" sldId="336"/>
            <ac:spMk id="4" creationId="{02EDC91B-01FB-D7BC-3353-3F494F915760}"/>
          </ac:spMkLst>
        </pc:spChg>
      </pc:sldChg>
    </pc:docChg>
  </pc:docChgLst>
  <pc:docChgLst>
    <pc:chgData name="Yao Liu" userId="De98wOxqXTFY8++esdgi1+Besv75b2e3DCsfKbqDwqA=" providerId="None" clId="Web-{6E42762C-C92B-4460-A88B-3AE193D21650}"/>
    <pc:docChg chg="modSld">
      <pc:chgData name="Yao Liu" userId="De98wOxqXTFY8++esdgi1+Besv75b2e3DCsfKbqDwqA=" providerId="None" clId="Web-{6E42762C-C92B-4460-A88B-3AE193D21650}" dt="2025-04-01T19:07:22.542" v="62" actId="20577"/>
      <pc:docMkLst>
        <pc:docMk/>
      </pc:docMkLst>
      <pc:sldChg chg="modSp">
        <pc:chgData name="Yao Liu" userId="De98wOxqXTFY8++esdgi1+Besv75b2e3DCsfKbqDwqA=" providerId="None" clId="Web-{6E42762C-C92B-4460-A88B-3AE193D21650}" dt="2025-04-01T19:07:22.542" v="62" actId="20577"/>
        <pc:sldMkLst>
          <pc:docMk/>
          <pc:sldMk cId="2200141053" sldId="320"/>
        </pc:sldMkLst>
        <pc:spChg chg="mod">
          <ac:chgData name="Yao Liu" userId="De98wOxqXTFY8++esdgi1+Besv75b2e3DCsfKbqDwqA=" providerId="None" clId="Web-{6E42762C-C92B-4460-A88B-3AE193D21650}" dt="2025-04-01T19:07:22.542" v="62" actId="20577"/>
          <ac:spMkLst>
            <pc:docMk/>
            <pc:sldMk cId="2200141053" sldId="320"/>
            <ac:spMk id="2" creationId="{2923DC98-AB99-969D-A63B-B2D01A0D747D}"/>
          </ac:spMkLst>
        </pc:spChg>
      </pc:sldChg>
      <pc:sldChg chg="modSp">
        <pc:chgData name="Yao Liu" userId="De98wOxqXTFY8++esdgi1+Besv75b2e3DCsfKbqDwqA=" providerId="None" clId="Web-{6E42762C-C92B-4460-A88B-3AE193D21650}" dt="2025-04-01T19:06:27.212" v="24" actId="20577"/>
        <pc:sldMkLst>
          <pc:docMk/>
          <pc:sldMk cId="691607026" sldId="344"/>
        </pc:sldMkLst>
        <pc:spChg chg="mod">
          <ac:chgData name="Yao Liu" userId="De98wOxqXTFY8++esdgi1+Besv75b2e3DCsfKbqDwqA=" providerId="None" clId="Web-{6E42762C-C92B-4460-A88B-3AE193D21650}" dt="2025-04-01T19:06:27.212" v="24" actId="20577"/>
          <ac:spMkLst>
            <pc:docMk/>
            <pc:sldMk cId="691607026" sldId="344"/>
            <ac:spMk id="242" creationId="{00000000-0000-0000-0000-000000000000}"/>
          </ac:spMkLst>
        </pc:spChg>
      </pc:sldChg>
      <pc:sldChg chg="addSp modSp">
        <pc:chgData name="Yao Liu" userId="De98wOxqXTFY8++esdgi1+Besv75b2e3DCsfKbqDwqA=" providerId="None" clId="Web-{6E42762C-C92B-4460-A88B-3AE193D21650}" dt="2025-04-01T18:20:49.085" v="22" actId="20577"/>
        <pc:sldMkLst>
          <pc:docMk/>
          <pc:sldMk cId="943344073" sldId="346"/>
        </pc:sldMkLst>
        <pc:spChg chg="mod">
          <ac:chgData name="Yao Liu" userId="De98wOxqXTFY8++esdgi1+Besv75b2e3DCsfKbqDwqA=" providerId="None" clId="Web-{6E42762C-C92B-4460-A88B-3AE193D21650}" dt="2025-04-01T18:20:49.085" v="22" actId="20577"/>
          <ac:spMkLst>
            <pc:docMk/>
            <pc:sldMk cId="943344073" sldId="346"/>
            <ac:spMk id="201" creationId="{00000000-0000-0000-0000-000000000000}"/>
          </ac:spMkLst>
        </pc:spChg>
        <pc:picChg chg="add mod">
          <ac:chgData name="Yao Liu" userId="De98wOxqXTFY8++esdgi1+Besv75b2e3DCsfKbqDwqA=" providerId="None" clId="Web-{6E42762C-C92B-4460-A88B-3AE193D21650}" dt="2025-04-01T18:18:05.861" v="9" actId="1076"/>
          <ac:picMkLst>
            <pc:docMk/>
            <pc:sldMk cId="943344073" sldId="346"/>
            <ac:picMk id="2" creationId="{76F7E29D-6F01-C6AF-CA66-6E9B899880DE}"/>
          </ac:picMkLst>
        </pc:picChg>
      </pc:sldChg>
    </pc:docChg>
  </pc:docChgLst>
  <pc:docChgLst>
    <pc:chgData name="Hsueh-Ning Chao" userId="I32u27yO7tdajtqyP71sKDiQulIz6ic0z1xl0wdhUYk=" providerId="None" clId="Web-{2805003D-75F3-467B-9095-CD222E78D879}"/>
    <pc:docChg chg="modSld sldOrd">
      <pc:chgData name="Hsueh-Ning Chao" userId="I32u27yO7tdajtqyP71sKDiQulIz6ic0z1xl0wdhUYk=" providerId="None" clId="Web-{2805003D-75F3-467B-9095-CD222E78D879}" dt="2025-04-01T18:12:22.157" v="4"/>
      <pc:docMkLst>
        <pc:docMk/>
      </pc:docMkLst>
      <pc:sldChg chg="modSp">
        <pc:chgData name="Hsueh-Ning Chao" userId="I32u27yO7tdajtqyP71sKDiQulIz6ic0z1xl0wdhUYk=" providerId="None" clId="Web-{2805003D-75F3-467B-9095-CD222E78D879}" dt="2025-04-01T17:35:50.460" v="3"/>
        <pc:sldMkLst>
          <pc:docMk/>
          <pc:sldMk cId="3592011414" sldId="321"/>
        </pc:sldMkLst>
        <pc:graphicFrameChg chg="mod modGraphic">
          <ac:chgData name="Hsueh-Ning Chao" userId="I32u27yO7tdajtqyP71sKDiQulIz6ic0z1xl0wdhUYk=" providerId="None" clId="Web-{2805003D-75F3-467B-9095-CD222E78D879}" dt="2025-04-01T17:35:50.460" v="3"/>
          <ac:graphicFrameMkLst>
            <pc:docMk/>
            <pc:sldMk cId="3592011414" sldId="321"/>
            <ac:graphicFrameMk id="3" creationId="{725C0FB5-6FDC-F690-4983-417D54FF3C77}"/>
          </ac:graphicFrameMkLst>
        </pc:graphicFrameChg>
      </pc:sldChg>
      <pc:sldChg chg="ord">
        <pc:chgData name="Hsueh-Ning Chao" userId="I32u27yO7tdajtqyP71sKDiQulIz6ic0z1xl0wdhUYk=" providerId="None" clId="Web-{2805003D-75F3-467B-9095-CD222E78D879}" dt="2025-04-01T18:12:22.157" v="4"/>
        <pc:sldMkLst>
          <pc:docMk/>
          <pc:sldMk cId="943344073" sldId="346"/>
        </pc:sldMkLst>
      </pc:sldChg>
    </pc:docChg>
  </pc:docChgLst>
  <pc:docChgLst>
    <pc:chgData name="Shih Min Lin" userId="EZMguJyP4QRPSMfRfjN+Y1sL5Ac+4RMpWotTWDpLLe0=" providerId="None" clId="Web-{E102DF72-578C-46BD-8348-3E762886AF2A}"/>
    <pc:docChg chg="modSld">
      <pc:chgData name="Shih Min Lin" userId="EZMguJyP4QRPSMfRfjN+Y1sL5Ac+4RMpWotTWDpLLe0=" providerId="None" clId="Web-{E102DF72-578C-46BD-8348-3E762886AF2A}" dt="2025-04-04T00:51:00.923" v="60"/>
      <pc:docMkLst>
        <pc:docMk/>
      </pc:docMkLst>
      <pc:sldChg chg="modNotes">
        <pc:chgData name="Shih Min Lin" userId="EZMguJyP4QRPSMfRfjN+Y1sL5Ac+4RMpWotTWDpLLe0=" providerId="None" clId="Web-{E102DF72-578C-46BD-8348-3E762886AF2A}" dt="2025-04-04T00:49:13.954" v="57"/>
        <pc:sldMkLst>
          <pc:docMk/>
          <pc:sldMk cId="2405440878" sldId="323"/>
        </pc:sldMkLst>
      </pc:sldChg>
      <pc:sldChg chg="modNotes">
        <pc:chgData name="Shih Min Lin" userId="EZMguJyP4QRPSMfRfjN+Y1sL5Ac+4RMpWotTWDpLLe0=" providerId="None" clId="Web-{E102DF72-578C-46BD-8348-3E762886AF2A}" dt="2025-04-04T00:51:00.923" v="60"/>
        <pc:sldMkLst>
          <pc:docMk/>
          <pc:sldMk cId="4175323384" sldId="327"/>
        </pc:sldMkLst>
      </pc:sldChg>
    </pc:docChg>
  </pc:docChgLst>
  <pc:docChgLst>
    <pc:chgData name="Yao Liu" userId="De98wOxqXTFY8++esdgi1+Besv75b2e3DCsfKbqDwqA=" providerId="None" clId="Web-{876B1C50-1B06-4D1D-A0BA-3C876344A5D9}"/>
    <pc:docChg chg="modSld">
      <pc:chgData name="Yao Liu" userId="De98wOxqXTFY8++esdgi1+Besv75b2e3DCsfKbqDwqA=" providerId="None" clId="Web-{876B1C50-1B06-4D1D-A0BA-3C876344A5D9}" dt="2025-03-30T19:37:32.031" v="63" actId="1076"/>
      <pc:docMkLst>
        <pc:docMk/>
      </pc:docMkLst>
      <pc:sldChg chg="addSp delSp modSp">
        <pc:chgData name="Yao Liu" userId="De98wOxqXTFY8++esdgi1+Besv75b2e3DCsfKbqDwqA=" providerId="None" clId="Web-{876B1C50-1B06-4D1D-A0BA-3C876344A5D9}" dt="2025-03-30T19:37:32.031" v="63" actId="1076"/>
        <pc:sldMkLst>
          <pc:docMk/>
          <pc:sldMk cId="1678082126" sldId="314"/>
        </pc:sldMkLst>
        <pc:spChg chg="add mod">
          <ac:chgData name="Yao Liu" userId="De98wOxqXTFY8++esdgi1+Besv75b2e3DCsfKbqDwqA=" providerId="None" clId="Web-{876B1C50-1B06-4D1D-A0BA-3C876344A5D9}" dt="2025-03-30T19:37:32.031" v="61" actId="1076"/>
          <ac:spMkLst>
            <pc:docMk/>
            <pc:sldMk cId="1678082126" sldId="314"/>
            <ac:spMk id="2" creationId="{A283394C-FDEF-EA9E-7F8E-3F4B6B4E281E}"/>
          </ac:spMkLst>
        </pc:spChg>
        <pc:spChg chg="del mod">
          <ac:chgData name="Yao Liu" userId="De98wOxqXTFY8++esdgi1+Besv75b2e3DCsfKbqDwqA=" providerId="None" clId="Web-{876B1C50-1B06-4D1D-A0BA-3C876344A5D9}" dt="2025-03-30T19:36:18.654" v="42"/>
          <ac:spMkLst>
            <pc:docMk/>
            <pc:sldMk cId="1678082126" sldId="314"/>
            <ac:spMk id="3" creationId="{09C4B727-1DD1-8CD7-7C4E-085D8AEECA6A}"/>
          </ac:spMkLst>
        </pc:spChg>
        <pc:spChg chg="del">
          <ac:chgData name="Yao Liu" userId="De98wOxqXTFY8++esdgi1+Besv75b2e3DCsfKbqDwqA=" providerId="None" clId="Web-{876B1C50-1B06-4D1D-A0BA-3C876344A5D9}" dt="2025-03-30T19:35:51.654" v="35"/>
          <ac:spMkLst>
            <pc:docMk/>
            <pc:sldMk cId="1678082126" sldId="314"/>
            <ac:spMk id="6" creationId="{A6CAAA32-24A4-3378-B922-5F9393E7C8C0}"/>
          </ac:spMkLst>
        </pc:spChg>
        <pc:spChg chg="del mod">
          <ac:chgData name="Yao Liu" userId="De98wOxqXTFY8++esdgi1+Besv75b2e3DCsfKbqDwqA=" providerId="None" clId="Web-{876B1C50-1B06-4D1D-A0BA-3C876344A5D9}" dt="2025-03-30T19:35:52.920" v="36"/>
          <ac:spMkLst>
            <pc:docMk/>
            <pc:sldMk cId="1678082126" sldId="314"/>
            <ac:spMk id="7" creationId="{95E45263-C94E-7F71-6C7F-E38729E41113}"/>
          </ac:spMkLst>
        </pc:spChg>
        <pc:spChg chg="del">
          <ac:chgData name="Yao Liu" userId="De98wOxqXTFY8++esdgi1+Besv75b2e3DCsfKbqDwqA=" providerId="None" clId="Web-{876B1C50-1B06-4D1D-A0BA-3C876344A5D9}" dt="2025-03-30T19:35:54.466" v="38"/>
          <ac:spMkLst>
            <pc:docMk/>
            <pc:sldMk cId="1678082126" sldId="314"/>
            <ac:spMk id="8" creationId="{B2C0A046-3EDA-723D-D659-2B5D7307B59F}"/>
          </ac:spMkLst>
        </pc:spChg>
        <pc:spChg chg="mod">
          <ac:chgData name="Yao Liu" userId="De98wOxqXTFY8++esdgi1+Besv75b2e3DCsfKbqDwqA=" providerId="None" clId="Web-{876B1C50-1B06-4D1D-A0BA-3C876344A5D9}" dt="2025-03-30T19:37:32" v="56" actId="1076"/>
          <ac:spMkLst>
            <pc:docMk/>
            <pc:sldMk cId="1678082126" sldId="314"/>
            <ac:spMk id="9" creationId="{0A5CDE9A-3318-03D9-3159-91B8F9C09883}"/>
          </ac:spMkLst>
        </pc:spChg>
        <pc:spChg chg="del">
          <ac:chgData name="Yao Liu" userId="De98wOxqXTFY8++esdgi1+Besv75b2e3DCsfKbqDwqA=" providerId="None" clId="Web-{876B1C50-1B06-4D1D-A0BA-3C876344A5D9}" dt="2025-03-30T19:35:50.185" v="34"/>
          <ac:spMkLst>
            <pc:docMk/>
            <pc:sldMk cId="1678082126" sldId="314"/>
            <ac:spMk id="12" creationId="{28FF288B-0411-FF45-2074-3FF6F5DA2420}"/>
          </ac:spMkLst>
        </pc:spChg>
        <pc:spChg chg="del mod">
          <ac:chgData name="Yao Liu" userId="De98wOxqXTFY8++esdgi1+Besv75b2e3DCsfKbqDwqA=" providerId="None" clId="Web-{876B1C50-1B06-4D1D-A0BA-3C876344A5D9}" dt="2025-03-30T19:35:53.513" v="37"/>
          <ac:spMkLst>
            <pc:docMk/>
            <pc:sldMk cId="1678082126" sldId="314"/>
            <ac:spMk id="13" creationId="{F317D7B1-D811-1F47-1BB5-2747794A4116}"/>
          </ac:spMkLst>
        </pc:spChg>
        <pc:spChg chg="del">
          <ac:chgData name="Yao Liu" userId="De98wOxqXTFY8++esdgi1+Besv75b2e3DCsfKbqDwqA=" providerId="None" clId="Web-{876B1C50-1B06-4D1D-A0BA-3C876344A5D9}" dt="2025-03-30T19:35:55.482" v="39"/>
          <ac:spMkLst>
            <pc:docMk/>
            <pc:sldMk cId="1678082126" sldId="314"/>
            <ac:spMk id="14" creationId="{0F3D7BBF-3544-5596-A484-11E22A7FFB53}"/>
          </ac:spMkLst>
        </pc:spChg>
        <pc:spChg chg="mod">
          <ac:chgData name="Yao Liu" userId="De98wOxqXTFY8++esdgi1+Besv75b2e3DCsfKbqDwqA=" providerId="None" clId="Web-{876B1C50-1B06-4D1D-A0BA-3C876344A5D9}" dt="2025-03-30T19:37:32" v="57" actId="1076"/>
          <ac:spMkLst>
            <pc:docMk/>
            <pc:sldMk cId="1678082126" sldId="314"/>
            <ac:spMk id="15" creationId="{49C74549-3C68-F281-4936-321BB39E0AAA}"/>
          </ac:spMkLst>
        </pc:spChg>
        <pc:spChg chg="mod">
          <ac:chgData name="Yao Liu" userId="De98wOxqXTFY8++esdgi1+Besv75b2e3DCsfKbqDwqA=" providerId="None" clId="Web-{876B1C50-1B06-4D1D-A0BA-3C876344A5D9}" dt="2025-03-30T19:37:32.015" v="58" actId="1076"/>
          <ac:spMkLst>
            <pc:docMk/>
            <pc:sldMk cId="1678082126" sldId="314"/>
            <ac:spMk id="16" creationId="{CB30A098-AF97-EE89-117F-E7209EA65DD3}"/>
          </ac:spMkLst>
        </pc:spChg>
        <pc:spChg chg="mod">
          <ac:chgData name="Yao Liu" userId="De98wOxqXTFY8++esdgi1+Besv75b2e3DCsfKbqDwqA=" providerId="None" clId="Web-{876B1C50-1B06-4D1D-A0BA-3C876344A5D9}" dt="2025-03-30T19:37:32.015" v="59" actId="1076"/>
          <ac:spMkLst>
            <pc:docMk/>
            <pc:sldMk cId="1678082126" sldId="314"/>
            <ac:spMk id="17" creationId="{A329EF8E-0D3B-6DC1-B5C0-4C3ED59840F9}"/>
          </ac:spMkLst>
        </pc:spChg>
        <pc:spChg chg="mod">
          <ac:chgData name="Yao Liu" userId="De98wOxqXTFY8++esdgi1+Besv75b2e3DCsfKbqDwqA=" providerId="None" clId="Web-{876B1C50-1B06-4D1D-A0BA-3C876344A5D9}" dt="2025-03-30T19:37:32.015" v="60" actId="1076"/>
          <ac:spMkLst>
            <pc:docMk/>
            <pc:sldMk cId="1678082126" sldId="314"/>
            <ac:spMk id="18" creationId="{299A4907-64AA-138A-DD55-E9872A23C73F}"/>
          </ac:spMkLst>
        </pc:spChg>
        <pc:spChg chg="add mod">
          <ac:chgData name="Yao Liu" userId="De98wOxqXTFY8++esdgi1+Besv75b2e3DCsfKbqDwqA=" providerId="None" clId="Web-{876B1C50-1B06-4D1D-A0BA-3C876344A5D9}" dt="2025-03-30T19:37:32.031" v="62" actId="1076"/>
          <ac:spMkLst>
            <pc:docMk/>
            <pc:sldMk cId="1678082126" sldId="314"/>
            <ac:spMk id="19" creationId="{D5508E8A-966F-06D4-DC4A-36B88E9F836F}"/>
          </ac:spMkLst>
        </pc:spChg>
        <pc:spChg chg="add mod">
          <ac:chgData name="Yao Liu" userId="De98wOxqXTFY8++esdgi1+Besv75b2e3DCsfKbqDwqA=" providerId="None" clId="Web-{876B1C50-1B06-4D1D-A0BA-3C876344A5D9}" dt="2025-03-30T19:37:32.031" v="63" actId="1076"/>
          <ac:spMkLst>
            <pc:docMk/>
            <pc:sldMk cId="1678082126" sldId="314"/>
            <ac:spMk id="20" creationId="{655E77B7-6090-C5AD-A098-BE1E5FC05843}"/>
          </ac:spMkLst>
        </pc:spChg>
        <pc:picChg chg="mod modCrop">
          <ac:chgData name="Yao Liu" userId="De98wOxqXTFY8++esdgi1+Besv75b2e3DCsfKbqDwqA=" providerId="None" clId="Web-{876B1C50-1B06-4D1D-A0BA-3C876344A5D9}" dt="2025-03-30T19:37:04.234" v="55"/>
          <ac:picMkLst>
            <pc:docMk/>
            <pc:sldMk cId="1678082126" sldId="314"/>
            <ac:picMk id="10" creationId="{74727088-C525-091C-B53B-19D863788BCD}"/>
          </ac:picMkLst>
        </pc:picChg>
      </pc:sldChg>
    </pc:docChg>
  </pc:docChgLst>
  <pc:docChgLst>
    <pc:chgData name="Shih Min Lin" userId="EZMguJyP4QRPSMfRfjN+Y1sL5Ac+4RMpWotTWDpLLe0=" providerId="None" clId="Web-{26AFEB4B-1620-4C2D-9844-436462BAC3F9}"/>
    <pc:docChg chg="modSld">
      <pc:chgData name="Shih Min Lin" userId="EZMguJyP4QRPSMfRfjN+Y1sL5Ac+4RMpWotTWDpLLe0=" providerId="None" clId="Web-{26AFEB4B-1620-4C2D-9844-436462BAC3F9}" dt="2025-03-30T00:58:41.465" v="82" actId="20577"/>
      <pc:docMkLst>
        <pc:docMk/>
      </pc:docMkLst>
      <pc:sldChg chg="addSp delSp modSp">
        <pc:chgData name="Shih Min Lin" userId="EZMguJyP4QRPSMfRfjN+Y1sL5Ac+4RMpWotTWDpLLe0=" providerId="None" clId="Web-{26AFEB4B-1620-4C2D-9844-436462BAC3F9}" dt="2025-03-30T00:58:41.465" v="82" actId="20577"/>
        <pc:sldMkLst>
          <pc:docMk/>
          <pc:sldMk cId="4175323384" sldId="327"/>
        </pc:sldMkLst>
        <pc:spChg chg="add del">
          <ac:chgData name="Shih Min Lin" userId="EZMguJyP4QRPSMfRfjN+Y1sL5Ac+4RMpWotTWDpLLe0=" providerId="None" clId="Web-{26AFEB4B-1620-4C2D-9844-436462BAC3F9}" dt="2025-03-30T00:54:07.239" v="1"/>
          <ac:spMkLst>
            <pc:docMk/>
            <pc:sldMk cId="4175323384" sldId="327"/>
            <ac:spMk id="3" creationId="{C2FFAC1F-5107-E082-A707-4526484CE558}"/>
          </ac:spMkLst>
        </pc:spChg>
        <pc:spChg chg="add del mod">
          <ac:chgData name="Shih Min Lin" userId="EZMguJyP4QRPSMfRfjN+Y1sL5Ac+4RMpWotTWDpLLe0=" providerId="None" clId="Web-{26AFEB4B-1620-4C2D-9844-436462BAC3F9}" dt="2025-03-30T00:54:44.693" v="17"/>
          <ac:spMkLst>
            <pc:docMk/>
            <pc:sldMk cId="4175323384" sldId="327"/>
            <ac:spMk id="8" creationId="{4D0EACD8-4B11-9A39-0B96-15147A5C20B2}"/>
          </ac:spMkLst>
        </pc:spChg>
        <pc:spChg chg="mod">
          <ac:chgData name="Shih Min Lin" userId="EZMguJyP4QRPSMfRfjN+Y1sL5Ac+4RMpWotTWDpLLe0=" providerId="None" clId="Web-{26AFEB4B-1620-4C2D-9844-436462BAC3F9}" dt="2025-03-30T00:54:47.677" v="19" actId="1076"/>
          <ac:spMkLst>
            <pc:docMk/>
            <pc:sldMk cId="4175323384" sldId="327"/>
            <ac:spMk id="9" creationId="{89E7D04E-2095-954E-BB47-F1BE4C9AC298}"/>
          </ac:spMkLst>
        </pc:spChg>
        <pc:spChg chg="add mod">
          <ac:chgData name="Shih Min Lin" userId="EZMguJyP4QRPSMfRfjN+Y1sL5Ac+4RMpWotTWDpLLe0=" providerId="None" clId="Web-{26AFEB4B-1620-4C2D-9844-436462BAC3F9}" dt="2025-03-30T00:58:41.465" v="82" actId="20577"/>
          <ac:spMkLst>
            <pc:docMk/>
            <pc:sldMk cId="4175323384" sldId="327"/>
            <ac:spMk id="12" creationId="{100FF375-9FBF-7682-99B0-0142A70C0E4D}"/>
          </ac:spMkLst>
        </pc:spChg>
      </pc:sldChg>
    </pc:docChg>
  </pc:docChgLst>
  <pc:docChgLst>
    <pc:chgData name="Ananth Mohan" userId="0+ntHPCRoNBLvPdhBUzfljBEc8fje1ZhpS6eiRuEUeE=" providerId="None" clId="Web-{C503E3E4-48E2-4CAB-8045-34FACB475159}"/>
    <pc:docChg chg="addSld modSld modSection">
      <pc:chgData name="Ananth Mohan" userId="0+ntHPCRoNBLvPdhBUzfljBEc8fje1ZhpS6eiRuEUeE=" providerId="None" clId="Web-{C503E3E4-48E2-4CAB-8045-34FACB475159}" dt="2025-04-02T20:51:56.287" v="369" actId="20577"/>
      <pc:docMkLst>
        <pc:docMk/>
      </pc:docMkLst>
      <pc:sldChg chg="modSp">
        <pc:chgData name="Ananth Mohan" userId="0+ntHPCRoNBLvPdhBUzfljBEc8fje1ZhpS6eiRuEUeE=" providerId="None" clId="Web-{C503E3E4-48E2-4CAB-8045-34FACB475159}" dt="2025-04-02T20:34:58.079" v="14" actId="20577"/>
        <pc:sldMkLst>
          <pc:docMk/>
          <pc:sldMk cId="1528688609" sldId="358"/>
        </pc:sldMkLst>
        <pc:spChg chg="mod">
          <ac:chgData name="Ananth Mohan" userId="0+ntHPCRoNBLvPdhBUzfljBEc8fje1ZhpS6eiRuEUeE=" providerId="None" clId="Web-{C503E3E4-48E2-4CAB-8045-34FACB475159}" dt="2025-04-02T20:34:39.501" v="8" actId="1076"/>
          <ac:spMkLst>
            <pc:docMk/>
            <pc:sldMk cId="1528688609" sldId="358"/>
            <ac:spMk id="22" creationId="{FDE565E3-7828-7E96-5886-8B2EA32589F8}"/>
          </ac:spMkLst>
        </pc:spChg>
        <pc:spChg chg="mod">
          <ac:chgData name="Ananth Mohan" userId="0+ntHPCRoNBLvPdhBUzfljBEc8fje1ZhpS6eiRuEUeE=" providerId="None" clId="Web-{C503E3E4-48E2-4CAB-8045-34FACB475159}" dt="2025-04-02T20:34:51.735" v="12" actId="20577"/>
          <ac:spMkLst>
            <pc:docMk/>
            <pc:sldMk cId="1528688609" sldId="358"/>
            <ac:spMk id="35" creationId="{9F130ACE-2769-00F0-E692-FBC15747405E}"/>
          </ac:spMkLst>
        </pc:spChg>
        <pc:spChg chg="mod">
          <ac:chgData name="Ananth Mohan" userId="0+ntHPCRoNBLvPdhBUzfljBEc8fje1ZhpS6eiRuEUeE=" providerId="None" clId="Web-{C503E3E4-48E2-4CAB-8045-34FACB475159}" dt="2025-04-02T20:34:58.079" v="14" actId="20577"/>
          <ac:spMkLst>
            <pc:docMk/>
            <pc:sldMk cId="1528688609" sldId="358"/>
            <ac:spMk id="42" creationId="{669859FD-104C-B90E-0E81-179AF6A21675}"/>
          </ac:spMkLst>
        </pc:spChg>
      </pc:sldChg>
      <pc:sldChg chg="addSp delSp modSp add replId">
        <pc:chgData name="Ananth Mohan" userId="0+ntHPCRoNBLvPdhBUzfljBEc8fje1ZhpS6eiRuEUeE=" providerId="None" clId="Web-{C503E3E4-48E2-4CAB-8045-34FACB475159}" dt="2025-04-02T20:51:56.287" v="369" actId="20577"/>
        <pc:sldMkLst>
          <pc:docMk/>
          <pc:sldMk cId="957103801" sldId="361"/>
        </pc:sldMkLst>
        <pc:spChg chg="mod">
          <ac:chgData name="Ananth Mohan" userId="0+ntHPCRoNBLvPdhBUzfljBEc8fje1ZhpS6eiRuEUeE=" providerId="None" clId="Web-{C503E3E4-48E2-4CAB-8045-34FACB475159}" dt="2025-04-02T20:51:32.317" v="360" actId="14100"/>
          <ac:spMkLst>
            <pc:docMk/>
            <pc:sldMk cId="957103801" sldId="361"/>
            <ac:spMk id="2" creationId="{94CFF328-E29B-C16C-CAC1-40A1CB741F6F}"/>
          </ac:spMkLst>
        </pc:spChg>
        <pc:spChg chg="add mod">
          <ac:chgData name="Ananth Mohan" userId="0+ntHPCRoNBLvPdhBUzfljBEc8fje1ZhpS6eiRuEUeE=" providerId="None" clId="Web-{C503E3E4-48E2-4CAB-8045-34FACB475159}" dt="2025-04-02T20:51:56.287" v="369" actId="20577"/>
          <ac:spMkLst>
            <pc:docMk/>
            <pc:sldMk cId="957103801" sldId="361"/>
            <ac:spMk id="3" creationId="{AC26A4B6-BE68-A634-65BD-73823C018B26}"/>
          </ac:spMkLst>
        </pc:spChg>
        <pc:spChg chg="add del mod">
          <ac:chgData name="Ananth Mohan" userId="0+ntHPCRoNBLvPdhBUzfljBEc8fje1ZhpS6eiRuEUeE=" providerId="None" clId="Web-{C503E3E4-48E2-4CAB-8045-34FACB475159}" dt="2025-04-02T20:38:11.086" v="56"/>
          <ac:spMkLst>
            <pc:docMk/>
            <pc:sldMk cId="957103801" sldId="361"/>
            <ac:spMk id="4" creationId="{C0E858BF-433B-1242-BA04-1B8CB73631C3}"/>
          </ac:spMkLst>
        </pc:spChg>
        <pc:spChg chg="mod">
          <ac:chgData name="Ananth Mohan" userId="0+ntHPCRoNBLvPdhBUzfljBEc8fje1ZhpS6eiRuEUeE=" providerId="None" clId="Web-{C503E3E4-48E2-4CAB-8045-34FACB475159}" dt="2025-04-02T20:46:42.932" v="218" actId="1076"/>
          <ac:spMkLst>
            <pc:docMk/>
            <pc:sldMk cId="957103801" sldId="361"/>
            <ac:spMk id="7" creationId="{61AED0B9-41AE-DEB9-DF10-D319359544AF}"/>
          </ac:spMkLst>
        </pc:spChg>
        <pc:spChg chg="add del mod">
          <ac:chgData name="Ananth Mohan" userId="0+ntHPCRoNBLvPdhBUzfljBEc8fje1ZhpS6eiRuEUeE=" providerId="None" clId="Web-{C503E3E4-48E2-4CAB-8045-34FACB475159}" dt="2025-04-02T20:38:25.212" v="68"/>
          <ac:spMkLst>
            <pc:docMk/>
            <pc:sldMk cId="957103801" sldId="361"/>
            <ac:spMk id="8" creationId="{BC8199C2-2B2D-14E2-FF4B-6CC90795CA15}"/>
          </ac:spMkLst>
        </pc:spChg>
        <pc:spChg chg="mod">
          <ac:chgData name="Ananth Mohan" userId="0+ntHPCRoNBLvPdhBUzfljBEc8fje1ZhpS6eiRuEUeE=" providerId="None" clId="Web-{C503E3E4-48E2-4CAB-8045-34FACB475159}" dt="2025-04-02T20:46:47.698" v="221" actId="1076"/>
          <ac:spMkLst>
            <pc:docMk/>
            <pc:sldMk cId="957103801" sldId="361"/>
            <ac:spMk id="9" creationId="{100B83BA-FFA2-2789-EF23-B72300B0B4F3}"/>
          </ac:spMkLst>
        </pc:spChg>
        <pc:spChg chg="add del mod">
          <ac:chgData name="Ananth Mohan" userId="0+ntHPCRoNBLvPdhBUzfljBEc8fje1ZhpS6eiRuEUeE=" providerId="None" clId="Web-{C503E3E4-48E2-4CAB-8045-34FACB475159}" dt="2025-04-02T20:38:28.290" v="72"/>
          <ac:spMkLst>
            <pc:docMk/>
            <pc:sldMk cId="957103801" sldId="361"/>
            <ac:spMk id="10" creationId="{A5BB4DF6-7033-59AE-F7EA-55B69C522B98}"/>
          </ac:spMkLst>
        </pc:spChg>
        <pc:spChg chg="mod">
          <ac:chgData name="Ananth Mohan" userId="0+ntHPCRoNBLvPdhBUzfljBEc8fje1ZhpS6eiRuEUeE=" providerId="None" clId="Web-{C503E3E4-48E2-4CAB-8045-34FACB475159}" dt="2025-04-02T20:46:52.745" v="222" actId="1076"/>
          <ac:spMkLst>
            <pc:docMk/>
            <pc:sldMk cId="957103801" sldId="361"/>
            <ac:spMk id="11" creationId="{9A31BF4C-BA78-7B9F-B71E-D6A9617FC670}"/>
          </ac:spMkLst>
        </pc:spChg>
        <pc:spChg chg="del">
          <ac:chgData name="Ananth Mohan" userId="0+ntHPCRoNBLvPdhBUzfljBEc8fje1ZhpS6eiRuEUeE=" providerId="None" clId="Web-{C503E3E4-48E2-4CAB-8045-34FACB475159}" dt="2025-04-02T20:36:39.567" v="27"/>
          <ac:spMkLst>
            <pc:docMk/>
            <pc:sldMk cId="957103801" sldId="361"/>
            <ac:spMk id="13" creationId="{334825F8-1BB9-C16E-23CD-FC7342E0D30C}"/>
          </ac:spMkLst>
        </pc:spChg>
        <pc:spChg chg="del mod">
          <ac:chgData name="Ananth Mohan" userId="0+ntHPCRoNBLvPdhBUzfljBEc8fje1ZhpS6eiRuEUeE=" providerId="None" clId="Web-{C503E3E4-48E2-4CAB-8045-34FACB475159}" dt="2025-04-02T20:38:22.086" v="64"/>
          <ac:spMkLst>
            <pc:docMk/>
            <pc:sldMk cId="957103801" sldId="361"/>
            <ac:spMk id="15" creationId="{13E1AC84-320E-B851-7E41-5C2758379C0D}"/>
          </ac:spMkLst>
        </pc:spChg>
        <pc:spChg chg="add mod ord">
          <ac:chgData name="Ananth Mohan" userId="0+ntHPCRoNBLvPdhBUzfljBEc8fje1ZhpS6eiRuEUeE=" providerId="None" clId="Web-{C503E3E4-48E2-4CAB-8045-34FACB475159}" dt="2025-04-02T20:48:31.311" v="255" actId="20577"/>
          <ac:spMkLst>
            <pc:docMk/>
            <pc:sldMk cId="957103801" sldId="361"/>
            <ac:spMk id="16" creationId="{4EAF90D9-D350-1232-9B6D-43ED910C3ED4}"/>
          </ac:spMkLst>
        </pc:spChg>
        <pc:spChg chg="add mod">
          <ac:chgData name="Ananth Mohan" userId="0+ntHPCRoNBLvPdhBUzfljBEc8fje1ZhpS6eiRuEUeE=" providerId="None" clId="Web-{C503E3E4-48E2-4CAB-8045-34FACB475159}" dt="2025-04-02T20:49:52.892" v="323"/>
          <ac:spMkLst>
            <pc:docMk/>
            <pc:sldMk cId="957103801" sldId="361"/>
            <ac:spMk id="17" creationId="{396FFF6E-3BFE-4390-ADC5-9692E0D56B8F}"/>
          </ac:spMkLst>
        </pc:spChg>
        <pc:spChg chg="add mod">
          <ac:chgData name="Ananth Mohan" userId="0+ntHPCRoNBLvPdhBUzfljBEc8fje1ZhpS6eiRuEUeE=" providerId="None" clId="Web-{C503E3E4-48E2-4CAB-8045-34FACB475159}" dt="2025-04-02T20:49:18.719" v="298" actId="20577"/>
          <ac:spMkLst>
            <pc:docMk/>
            <pc:sldMk cId="957103801" sldId="361"/>
            <ac:spMk id="18" creationId="{81792328-5FBB-D444-A3A1-12BD03B57677}"/>
          </ac:spMkLst>
        </pc:spChg>
        <pc:spChg chg="del">
          <ac:chgData name="Ananth Mohan" userId="0+ntHPCRoNBLvPdhBUzfljBEc8fje1ZhpS6eiRuEUeE=" providerId="None" clId="Web-{C503E3E4-48E2-4CAB-8045-34FACB475159}" dt="2025-04-02T20:36:39.567" v="26"/>
          <ac:spMkLst>
            <pc:docMk/>
            <pc:sldMk cId="957103801" sldId="361"/>
            <ac:spMk id="19" creationId="{CFFD6742-961A-7A31-1646-2A4E94C3E0FE}"/>
          </ac:spMkLst>
        </pc:spChg>
        <pc:spChg chg="add mod">
          <ac:chgData name="Ananth Mohan" userId="0+ntHPCRoNBLvPdhBUzfljBEc8fje1ZhpS6eiRuEUeE=" providerId="None" clId="Web-{C503E3E4-48E2-4CAB-8045-34FACB475159}" dt="2025-04-02T20:51:01.988" v="328" actId="14100"/>
          <ac:spMkLst>
            <pc:docMk/>
            <pc:sldMk cId="957103801" sldId="361"/>
            <ac:spMk id="20" creationId="{DD7A585E-BD07-DBDD-A791-E388994D1529}"/>
          </ac:spMkLst>
        </pc:spChg>
        <pc:spChg chg="del mod">
          <ac:chgData name="Ananth Mohan" userId="0+ntHPCRoNBLvPdhBUzfljBEc8fje1ZhpS6eiRuEUeE=" providerId="None" clId="Web-{C503E3E4-48E2-4CAB-8045-34FACB475159}" dt="2025-04-02T20:38:37.853" v="82"/>
          <ac:spMkLst>
            <pc:docMk/>
            <pc:sldMk cId="957103801" sldId="361"/>
            <ac:spMk id="21" creationId="{37D732B1-EEBD-08FE-3D9C-1606A328A895}"/>
          </ac:spMkLst>
        </pc:spChg>
        <pc:spChg chg="add del">
          <ac:chgData name="Ananth Mohan" userId="0+ntHPCRoNBLvPdhBUzfljBEc8fje1ZhpS6eiRuEUeE=" providerId="None" clId="Web-{C503E3E4-48E2-4CAB-8045-34FACB475159}" dt="2025-04-02T20:50:13.314" v="325"/>
          <ac:spMkLst>
            <pc:docMk/>
            <pc:sldMk cId="957103801" sldId="361"/>
            <ac:spMk id="22" creationId="{FB67C4EB-7289-22FD-3B28-0DF2245848F4}"/>
          </ac:spMkLst>
        </pc:spChg>
        <pc:spChg chg="del mod">
          <ac:chgData name="Ananth Mohan" userId="0+ntHPCRoNBLvPdhBUzfljBEc8fje1ZhpS6eiRuEUeE=" providerId="None" clId="Web-{C503E3E4-48E2-4CAB-8045-34FACB475159}" dt="2025-04-02T20:38:15.414" v="59"/>
          <ac:spMkLst>
            <pc:docMk/>
            <pc:sldMk cId="957103801" sldId="361"/>
            <ac:spMk id="23" creationId="{0E2FD1B2-6A05-1A7F-608E-26FFE409CE43}"/>
          </ac:spMkLst>
        </pc:spChg>
        <pc:spChg chg="del mod">
          <ac:chgData name="Ananth Mohan" userId="0+ntHPCRoNBLvPdhBUzfljBEc8fje1ZhpS6eiRuEUeE=" providerId="None" clId="Web-{C503E3E4-48E2-4CAB-8045-34FACB475159}" dt="2025-04-02T20:38:33.712" v="76"/>
          <ac:spMkLst>
            <pc:docMk/>
            <pc:sldMk cId="957103801" sldId="361"/>
            <ac:spMk id="25" creationId="{886F9CA4-193D-0C60-7F07-C64C18B64368}"/>
          </ac:spMkLst>
        </pc:spChg>
        <pc:spChg chg="del mod">
          <ac:chgData name="Ananth Mohan" userId="0+ntHPCRoNBLvPdhBUzfljBEc8fje1ZhpS6eiRuEUeE=" providerId="None" clId="Web-{C503E3E4-48E2-4CAB-8045-34FACB475159}" dt="2025-04-02T20:38:44.556" v="87"/>
          <ac:spMkLst>
            <pc:docMk/>
            <pc:sldMk cId="957103801" sldId="361"/>
            <ac:spMk id="27" creationId="{83FF41E2-2123-0912-FE57-7BF4EDDC03BE}"/>
          </ac:spMkLst>
        </pc:spChg>
        <pc:spChg chg="del mod">
          <ac:chgData name="Ananth Mohan" userId="0+ntHPCRoNBLvPdhBUzfljBEc8fje1ZhpS6eiRuEUeE=" providerId="None" clId="Web-{C503E3E4-48E2-4CAB-8045-34FACB475159}" dt="2025-04-02T20:38:06.148" v="51"/>
          <ac:spMkLst>
            <pc:docMk/>
            <pc:sldMk cId="957103801" sldId="361"/>
            <ac:spMk id="29" creationId="{8680E33D-8A11-5CD4-55DA-0F99DFFC8E81}"/>
          </ac:spMkLst>
        </pc:spChg>
        <pc:spChg chg="del">
          <ac:chgData name="Ananth Mohan" userId="0+ntHPCRoNBLvPdhBUzfljBEc8fje1ZhpS6eiRuEUeE=" providerId="None" clId="Web-{C503E3E4-48E2-4CAB-8045-34FACB475159}" dt="2025-04-02T20:36:39.567" v="25"/>
          <ac:spMkLst>
            <pc:docMk/>
            <pc:sldMk cId="957103801" sldId="361"/>
            <ac:spMk id="31" creationId="{363A62A9-0F86-FC7F-AA77-BFB38ABCBCEB}"/>
          </ac:spMkLst>
        </pc:spChg>
        <pc:picChg chg="add del mod">
          <ac:chgData name="Ananth Mohan" userId="0+ntHPCRoNBLvPdhBUzfljBEc8fje1ZhpS6eiRuEUeE=" providerId="None" clId="Web-{C503E3E4-48E2-4CAB-8045-34FACB475159}" dt="2025-04-02T20:44:17.177" v="157"/>
          <ac:picMkLst>
            <pc:docMk/>
            <pc:sldMk cId="957103801" sldId="361"/>
            <ac:picMk id="14" creationId="{F1E8CE5E-F328-66D3-7515-E91337AE968C}"/>
          </ac:picMkLst>
        </pc:picChg>
        <pc:picChg chg="add mod">
          <ac:chgData name="Ananth Mohan" userId="0+ntHPCRoNBLvPdhBUzfljBEc8fje1ZhpS6eiRuEUeE=" providerId="None" clId="Web-{C503E3E4-48E2-4CAB-8045-34FACB475159}" dt="2025-04-02T20:51:04.113" v="329" actId="1076"/>
          <ac:picMkLst>
            <pc:docMk/>
            <pc:sldMk cId="957103801" sldId="361"/>
            <ac:picMk id="24" creationId="{C2BAF27A-DAF7-D71C-D435-702C27C7A042}"/>
          </ac:picMkLst>
        </pc:picChg>
      </pc:sldChg>
    </pc:docChg>
  </pc:docChgLst>
  <pc:docChgLst>
    <pc:chgData name="Hsueh-Ning Chao" userId="I32u27yO7tdajtqyP71sKDiQulIz6ic0z1xl0wdhUYk=" providerId="None" clId="Web-{E07B5E25-AAE6-4DD7-AAC3-6C905A469EC9}"/>
    <pc:docChg chg="sldOrd">
      <pc:chgData name="Hsueh-Ning Chao" userId="I32u27yO7tdajtqyP71sKDiQulIz6ic0z1xl0wdhUYk=" providerId="None" clId="Web-{E07B5E25-AAE6-4DD7-AAC3-6C905A469EC9}" dt="2025-04-03T00:52:21.387" v="0"/>
      <pc:docMkLst>
        <pc:docMk/>
      </pc:docMkLst>
      <pc:sldChg chg="ord">
        <pc:chgData name="Hsueh-Ning Chao" userId="I32u27yO7tdajtqyP71sKDiQulIz6ic0z1xl0wdhUYk=" providerId="None" clId="Web-{E07B5E25-AAE6-4DD7-AAC3-6C905A469EC9}" dt="2025-04-03T00:52:21.387" v="0"/>
        <pc:sldMkLst>
          <pc:docMk/>
          <pc:sldMk cId="1177082937" sldId="356"/>
        </pc:sldMkLst>
      </pc:sldChg>
    </pc:docChg>
  </pc:docChgLst>
  <pc:docChgLst>
    <pc:chgData name="Hsueh-Ning Chao" userId="I32u27yO7tdajtqyP71sKDiQulIz6ic0z1xl0wdhUYk=" providerId="None" clId="Web-{1DAB5795-9E2A-4DC2-9DE8-62649478F8A6}"/>
    <pc:docChg chg="addSld modSld sldOrd">
      <pc:chgData name="Hsueh-Ning Chao" userId="I32u27yO7tdajtqyP71sKDiQulIz6ic0z1xl0wdhUYk=" providerId="None" clId="Web-{1DAB5795-9E2A-4DC2-9DE8-62649478F8A6}" dt="2025-02-09T23:58:13.415" v="1181" actId="1076"/>
      <pc:docMkLst>
        <pc:docMk/>
      </pc:docMkLst>
      <pc:sldChg chg="modSp">
        <pc:chgData name="Hsueh-Ning Chao" userId="I32u27yO7tdajtqyP71sKDiQulIz6ic0z1xl0wdhUYk=" providerId="None" clId="Web-{1DAB5795-9E2A-4DC2-9DE8-62649478F8A6}" dt="2025-02-09T21:53:45.066" v="2" actId="20577"/>
        <pc:sldMkLst>
          <pc:docMk/>
          <pc:sldMk cId="3262025372" sldId="270"/>
        </pc:sldMkLst>
        <pc:spChg chg="mod">
          <ac:chgData name="Hsueh-Ning Chao" userId="I32u27yO7tdajtqyP71sKDiQulIz6ic0z1xl0wdhUYk=" providerId="None" clId="Web-{1DAB5795-9E2A-4DC2-9DE8-62649478F8A6}" dt="2025-02-09T21:53:45.066" v="2" actId="20577"/>
          <ac:spMkLst>
            <pc:docMk/>
            <pc:sldMk cId="3262025372" sldId="270"/>
            <ac:spMk id="3" creationId="{5ABED092-6C93-E5C5-E48C-998B97E91D19}"/>
          </ac:spMkLst>
        </pc:spChg>
      </pc:sldChg>
      <pc:sldChg chg="add replId">
        <pc:chgData name="Hsueh-Ning Chao" userId="I32u27yO7tdajtqyP71sKDiQulIz6ic0z1xl0wdhUYk=" providerId="None" clId="Web-{1DAB5795-9E2A-4DC2-9DE8-62649478F8A6}" dt="2025-02-09T21:53:31.737" v="0"/>
        <pc:sldMkLst>
          <pc:docMk/>
          <pc:sldMk cId="2022717144" sldId="276"/>
        </pc:sldMkLst>
      </pc:sldChg>
      <pc:sldChg chg="addSp delSp modSp add ord replId">
        <pc:chgData name="Hsueh-Ning Chao" userId="I32u27yO7tdajtqyP71sKDiQulIz6ic0z1xl0wdhUYk=" providerId="None" clId="Web-{1DAB5795-9E2A-4DC2-9DE8-62649478F8A6}" dt="2025-02-09T23:43:10.464" v="1072" actId="20577"/>
        <pc:sldMkLst>
          <pc:docMk/>
          <pc:sldMk cId="3745251106" sldId="277"/>
        </pc:sldMkLst>
      </pc:sldChg>
      <pc:sldChg chg="addSp delSp modSp add replId">
        <pc:chgData name="Hsueh-Ning Chao" userId="I32u27yO7tdajtqyP71sKDiQulIz6ic0z1xl0wdhUYk=" providerId="None" clId="Web-{1DAB5795-9E2A-4DC2-9DE8-62649478F8A6}" dt="2025-02-09T23:58:13.415" v="1181" actId="1076"/>
        <pc:sldMkLst>
          <pc:docMk/>
          <pc:sldMk cId="2674854915" sldId="278"/>
        </pc:sldMkLst>
        <pc:spChg chg="mod">
          <ac:chgData name="Hsueh-Ning Chao" userId="I32u27yO7tdajtqyP71sKDiQulIz6ic0z1xl0wdhUYk=" providerId="None" clId="Web-{1DAB5795-9E2A-4DC2-9DE8-62649478F8A6}" dt="2025-02-09T23:25:13.937" v="485" actId="20577"/>
          <ac:spMkLst>
            <pc:docMk/>
            <pc:sldMk cId="2674854915" sldId="278"/>
            <ac:spMk id="4" creationId="{C29DF1F1-D5A9-A05B-345A-A6B0E3E2E6C1}"/>
          </ac:spMkLst>
        </pc:spChg>
        <pc:spChg chg="add mod">
          <ac:chgData name="Hsueh-Ning Chao" userId="I32u27yO7tdajtqyP71sKDiQulIz6ic0z1xl0wdhUYk=" providerId="None" clId="Web-{1DAB5795-9E2A-4DC2-9DE8-62649478F8A6}" dt="2025-02-09T23:48:48.286" v="1086" actId="1076"/>
          <ac:spMkLst>
            <pc:docMk/>
            <pc:sldMk cId="2674854915" sldId="278"/>
            <ac:spMk id="7" creationId="{67E9F5F9-B7EA-ADF1-35E7-460CBFD739FC}"/>
          </ac:spMkLst>
        </pc:spChg>
        <pc:spChg chg="add mod">
          <ac:chgData name="Hsueh-Ning Chao" userId="I32u27yO7tdajtqyP71sKDiQulIz6ic0z1xl0wdhUYk=" providerId="None" clId="Web-{1DAB5795-9E2A-4DC2-9DE8-62649478F8A6}" dt="2025-02-09T23:57:20.493" v="1172" actId="1076"/>
          <ac:spMkLst>
            <pc:docMk/>
            <pc:sldMk cId="2674854915" sldId="278"/>
            <ac:spMk id="11" creationId="{51B6083B-C16B-4659-D15C-1B32EEFBBA80}"/>
          </ac:spMkLst>
        </pc:spChg>
        <pc:spChg chg="add mod">
          <ac:chgData name="Hsueh-Ning Chao" userId="I32u27yO7tdajtqyP71sKDiQulIz6ic0z1xl0wdhUYk=" providerId="None" clId="Web-{1DAB5795-9E2A-4DC2-9DE8-62649478F8A6}" dt="2025-02-09T23:58:13.415" v="1181" actId="1076"/>
          <ac:spMkLst>
            <pc:docMk/>
            <pc:sldMk cId="2674854915" sldId="278"/>
            <ac:spMk id="14" creationId="{50C9E249-4E6F-5B3F-56C2-37B1E72E1CB0}"/>
          </ac:spMkLst>
        </pc:spChg>
        <pc:spChg chg="add mod">
          <ac:chgData name="Hsueh-Ning Chao" userId="I32u27yO7tdajtqyP71sKDiQulIz6ic0z1xl0wdhUYk=" providerId="None" clId="Web-{1DAB5795-9E2A-4DC2-9DE8-62649478F8A6}" dt="2025-02-09T23:57:57.837" v="1180" actId="1076"/>
          <ac:spMkLst>
            <pc:docMk/>
            <pc:sldMk cId="2674854915" sldId="278"/>
            <ac:spMk id="16" creationId="{F7151B91-F60D-1EC0-2788-52CA32569EB6}"/>
          </ac:spMkLst>
        </pc:spChg>
        <pc:spChg chg="add mod">
          <ac:chgData name="Hsueh-Ning Chao" userId="I32u27yO7tdajtqyP71sKDiQulIz6ic0z1xl0wdhUYk=" providerId="None" clId="Web-{1DAB5795-9E2A-4DC2-9DE8-62649478F8A6}" dt="2025-02-09T23:57:15.758" v="1171"/>
          <ac:spMkLst>
            <pc:docMk/>
            <pc:sldMk cId="2674854915" sldId="278"/>
            <ac:spMk id="17" creationId="{D49A685F-F712-1067-B41B-05507851C3CB}"/>
          </ac:spMkLst>
        </pc:spChg>
        <pc:graphicFrameChg chg="add mod modGraphic">
          <ac:chgData name="Hsueh-Ning Chao" userId="I32u27yO7tdajtqyP71sKDiQulIz6ic0z1xl0wdhUYk=" providerId="None" clId="Web-{1DAB5795-9E2A-4DC2-9DE8-62649478F8A6}" dt="2025-02-09T23:42:27.808" v="1047"/>
          <ac:graphicFrameMkLst>
            <pc:docMk/>
            <pc:sldMk cId="2674854915" sldId="278"/>
            <ac:graphicFrameMk id="3" creationId="{427E4103-3F36-82BA-6FDF-4B26466D0BB2}"/>
          </ac:graphicFrameMkLst>
        </pc:graphicFrameChg>
      </pc:sldChg>
    </pc:docChg>
  </pc:docChgLst>
  <pc:docChgLst>
    <pc:chgData name="Yijun Wang" userId="Of/0Pj+qBr5fypY8jeq4N4QA/9LywGn1V9GniuUBQzk=" providerId="None" clId="Web-{2770561D-7DA6-49DC-98BB-9C33E87D1FE3}"/>
    <pc:docChg chg="addSld delSld modSld sldOrd">
      <pc:chgData name="Yijun Wang" userId="Of/0Pj+qBr5fypY8jeq4N4QA/9LywGn1V9GniuUBQzk=" providerId="None" clId="Web-{2770561D-7DA6-49DC-98BB-9C33E87D1FE3}" dt="2025-02-18T01:30:22.594" v="184" actId="20577"/>
      <pc:docMkLst>
        <pc:docMk/>
      </pc:docMkLst>
      <pc:sldChg chg="add del">
        <pc:chgData name="Yijun Wang" userId="Of/0Pj+qBr5fypY8jeq4N4QA/9LywGn1V9GniuUBQzk=" providerId="None" clId="Web-{2770561D-7DA6-49DC-98BB-9C33E87D1FE3}" dt="2025-02-18T01:17:27.948" v="28"/>
        <pc:sldMkLst>
          <pc:docMk/>
          <pc:sldMk cId="2345341593" sldId="256"/>
        </pc:sldMkLst>
      </pc:sldChg>
      <pc:sldChg chg="addSp delSp modSp ord">
        <pc:chgData name="Yijun Wang" userId="Of/0Pj+qBr5fypY8jeq4N4QA/9LywGn1V9GniuUBQzk=" providerId="None" clId="Web-{2770561D-7DA6-49DC-98BB-9C33E87D1FE3}" dt="2025-02-18T01:18:48.731" v="51"/>
        <pc:sldMkLst>
          <pc:docMk/>
          <pc:sldMk cId="1200415147" sldId="294"/>
        </pc:sldMkLst>
      </pc:sldChg>
      <pc:sldChg chg="addSp delSp modSp add del ord">
        <pc:chgData name="Yijun Wang" userId="Of/0Pj+qBr5fypY8jeq4N4QA/9LywGn1V9GniuUBQzk=" providerId="None" clId="Web-{2770561D-7DA6-49DC-98BB-9C33E87D1FE3}" dt="2025-02-18T01:30:22.594" v="184" actId="20577"/>
        <pc:sldMkLst>
          <pc:docMk/>
          <pc:sldMk cId="4061164691" sldId="295"/>
        </pc:sldMkLst>
      </pc:sldChg>
      <pc:sldChg chg="add del replId">
        <pc:chgData name="Yijun Wang" userId="Of/0Pj+qBr5fypY8jeq4N4QA/9LywGn1V9GniuUBQzk=" providerId="None" clId="Web-{2770561D-7DA6-49DC-98BB-9C33E87D1FE3}" dt="2025-02-18T01:16:29.353" v="26"/>
        <pc:sldMkLst>
          <pc:docMk/>
          <pc:sldMk cId="3632054250" sldId="296"/>
        </pc:sldMkLst>
      </pc:sldChg>
    </pc:docChg>
  </pc:docChgLst>
  <pc:docChgLst>
    <pc:chgData name="Shih Min Lin" userId="EZMguJyP4QRPSMfRfjN+Y1sL5Ac+4RMpWotTWDpLLe0=" providerId="None" clId="Web-{F6CC04A2-E91E-48DF-8C0B-88FEA7D114B0}"/>
    <pc:docChg chg="mod modSld">
      <pc:chgData name="Shih Min Lin" userId="EZMguJyP4QRPSMfRfjN+Y1sL5Ac+4RMpWotTWDpLLe0=" providerId="None" clId="Web-{F6CC04A2-E91E-48DF-8C0B-88FEA7D114B0}" dt="2025-02-18T03:21:43.220" v="26"/>
      <pc:docMkLst>
        <pc:docMk/>
      </pc:docMkLst>
      <pc:sldChg chg="modSp modCm">
        <pc:chgData name="Shih Min Lin" userId="EZMguJyP4QRPSMfRfjN+Y1sL5Ac+4RMpWotTWDpLLe0=" providerId="None" clId="Web-{F6CC04A2-E91E-48DF-8C0B-88FEA7D114B0}" dt="2025-02-18T03:21:43.220" v="26"/>
        <pc:sldMkLst>
          <pc:docMk/>
          <pc:sldMk cId="903857103" sldId="293"/>
        </pc:sldMkLst>
        <pc:graphicFrameChg chg="mod modGraphic">
          <ac:chgData name="Shih Min Lin" userId="EZMguJyP4QRPSMfRfjN+Y1sL5Ac+4RMpWotTWDpLLe0=" providerId="None" clId="Web-{F6CC04A2-E91E-48DF-8C0B-88FEA7D114B0}" dt="2025-02-18T03:21:43.220" v="26"/>
          <ac:graphicFrameMkLst>
            <pc:docMk/>
            <pc:sldMk cId="903857103" sldId="293"/>
            <ac:graphicFrameMk id="51" creationId="{B1B4CCA0-C87F-B813-2E8D-F7DCE925568F}"/>
          </ac:graphicFrameMkLst>
        </pc:graphicFrameChg>
        <pc:extLst>
          <p:ext xmlns:p="http://schemas.openxmlformats.org/presentationml/2006/main" uri="{D6D511B9-2390-475A-947B-AFAB55BFBCF1}">
            <pc226:cmChg xmlns:pc226="http://schemas.microsoft.com/office/powerpoint/2022/06/main/command" chg="mod">
              <pc226:chgData name="Shih Min Lin" userId="EZMguJyP4QRPSMfRfjN+Y1sL5Ac+4RMpWotTWDpLLe0=" providerId="None" clId="Web-{F6CC04A2-E91E-48DF-8C0B-88FEA7D114B0}" dt="2025-02-18T03:21:43.220" v="25"/>
              <pc2:cmMkLst xmlns:pc2="http://schemas.microsoft.com/office/powerpoint/2019/9/main/command">
                <pc:docMk/>
                <pc:sldMk cId="903857103" sldId="293"/>
                <pc2:cmMk id="{F2169F0D-9C2E-4939-AF9D-10827CBFFD43}"/>
              </pc2:cmMkLst>
            </pc226:cmChg>
          </p:ext>
        </pc:extLst>
      </pc:sldChg>
    </pc:docChg>
  </pc:docChgLst>
  <pc:docChgLst>
    <pc:chgData name="Ananth Mohan" userId="0+ntHPCRoNBLvPdhBUzfljBEc8fje1ZhpS6eiRuEUeE=" providerId="None" clId="Web-{912D387D-B87B-476B-A498-2432B55FAF6A}"/>
    <pc:docChg chg="modSld">
      <pc:chgData name="Ananth Mohan" userId="0+ntHPCRoNBLvPdhBUzfljBEc8fje1ZhpS6eiRuEUeE=" providerId="None" clId="Web-{912D387D-B87B-476B-A498-2432B55FAF6A}" dt="2025-03-12T21:24:53.073" v="37" actId="20577"/>
      <pc:docMkLst>
        <pc:docMk/>
      </pc:docMkLst>
      <pc:sldChg chg="modSp">
        <pc:chgData name="Ananth Mohan" userId="0+ntHPCRoNBLvPdhBUzfljBEc8fje1ZhpS6eiRuEUeE=" providerId="None" clId="Web-{912D387D-B87B-476B-A498-2432B55FAF6A}" dt="2025-03-12T21:24:53.073" v="37" actId="20577"/>
        <pc:sldMkLst>
          <pc:docMk/>
          <pc:sldMk cId="246112315" sldId="312"/>
        </pc:sldMkLst>
        <pc:spChg chg="mod">
          <ac:chgData name="Ananth Mohan" userId="0+ntHPCRoNBLvPdhBUzfljBEc8fje1ZhpS6eiRuEUeE=" providerId="None" clId="Web-{912D387D-B87B-476B-A498-2432B55FAF6A}" dt="2025-03-12T21:24:53.073" v="37" actId="20577"/>
          <ac:spMkLst>
            <pc:docMk/>
            <pc:sldMk cId="246112315" sldId="312"/>
            <ac:spMk id="2" creationId="{4BF21D23-23F0-2557-45C3-553FEAD3F463}"/>
          </ac:spMkLst>
        </pc:spChg>
        <pc:graphicFrameChg chg="mod modGraphic">
          <ac:chgData name="Ananth Mohan" userId="0+ntHPCRoNBLvPdhBUzfljBEc8fje1ZhpS6eiRuEUeE=" providerId="None" clId="Web-{912D387D-B87B-476B-A498-2432B55FAF6A}" dt="2025-03-12T21:24:45.479" v="27"/>
          <ac:graphicFrameMkLst>
            <pc:docMk/>
            <pc:sldMk cId="246112315" sldId="312"/>
            <ac:graphicFrameMk id="4" creationId="{5B77699F-8E23-422F-D73A-0D65AB6D30F9}"/>
          </ac:graphicFrameMkLst>
        </pc:graphicFrameChg>
      </pc:sldChg>
    </pc:docChg>
  </pc:docChgLst>
  <pc:docChgLst>
    <pc:chgData name="Ananth Mohan" userId="0+ntHPCRoNBLvPdhBUzfljBEc8fje1ZhpS6eiRuEUeE=" providerId="None" clId="Web-{CAD56F37-BAC8-46F7-ADA5-04C0E25B7309}"/>
    <pc:docChg chg="delSld modSld sldOrd addSection modSection">
      <pc:chgData name="Ananth Mohan" userId="0+ntHPCRoNBLvPdhBUzfljBEc8fje1ZhpS6eiRuEUeE=" providerId="None" clId="Web-{CAD56F37-BAC8-46F7-ADA5-04C0E25B7309}" dt="2025-04-01T21:52:44.220" v="32" actId="20577"/>
      <pc:docMkLst>
        <pc:docMk/>
      </pc:docMkLst>
      <pc:sldChg chg="ord">
        <pc:chgData name="Ananth Mohan" userId="0+ntHPCRoNBLvPdhBUzfljBEc8fje1ZhpS6eiRuEUeE=" providerId="None" clId="Web-{CAD56F37-BAC8-46F7-ADA5-04C0E25B7309}" dt="2025-04-01T21:50:45.575" v="11"/>
        <pc:sldMkLst>
          <pc:docMk/>
          <pc:sldMk cId="2674854915" sldId="278"/>
        </pc:sldMkLst>
      </pc:sldChg>
      <pc:sldChg chg="ord">
        <pc:chgData name="Ananth Mohan" userId="0+ntHPCRoNBLvPdhBUzfljBEc8fje1ZhpS6eiRuEUeE=" providerId="None" clId="Web-{CAD56F37-BAC8-46F7-ADA5-04C0E25B7309}" dt="2025-04-01T21:50:36.715" v="10"/>
        <pc:sldMkLst>
          <pc:docMk/>
          <pc:sldMk cId="1554789273" sldId="279"/>
        </pc:sldMkLst>
      </pc:sldChg>
      <pc:sldChg chg="del">
        <pc:chgData name="Ananth Mohan" userId="0+ntHPCRoNBLvPdhBUzfljBEc8fje1ZhpS6eiRuEUeE=" providerId="None" clId="Web-{CAD56F37-BAC8-46F7-ADA5-04C0E25B7309}" dt="2025-04-01T21:48:01.601" v="4"/>
        <pc:sldMkLst>
          <pc:docMk/>
          <pc:sldMk cId="3406838496" sldId="285"/>
        </pc:sldMkLst>
      </pc:sldChg>
      <pc:sldChg chg="ord">
        <pc:chgData name="Ananth Mohan" userId="0+ntHPCRoNBLvPdhBUzfljBEc8fje1ZhpS6eiRuEUeE=" providerId="None" clId="Web-{CAD56F37-BAC8-46F7-ADA5-04C0E25B7309}" dt="2025-04-01T21:50:29.997" v="9"/>
        <pc:sldMkLst>
          <pc:docMk/>
          <pc:sldMk cId="903857103" sldId="293"/>
        </pc:sldMkLst>
      </pc:sldChg>
      <pc:sldChg chg="ord">
        <pc:chgData name="Ananth Mohan" userId="0+ntHPCRoNBLvPdhBUzfljBEc8fje1ZhpS6eiRuEUeE=" providerId="None" clId="Web-{CAD56F37-BAC8-46F7-ADA5-04C0E25B7309}" dt="2025-04-01T21:42:06.401" v="3"/>
        <pc:sldMkLst>
          <pc:docMk/>
          <pc:sldMk cId="3333561729" sldId="307"/>
        </pc:sldMkLst>
      </pc:sldChg>
      <pc:sldChg chg="modSp ord">
        <pc:chgData name="Ananth Mohan" userId="0+ntHPCRoNBLvPdhBUzfljBEc8fje1ZhpS6eiRuEUeE=" providerId="None" clId="Web-{CAD56F37-BAC8-46F7-ADA5-04C0E25B7309}" dt="2025-04-01T21:48:41.540" v="8"/>
        <pc:sldMkLst>
          <pc:docMk/>
          <pc:sldMk cId="246112315" sldId="312"/>
        </pc:sldMkLst>
        <pc:graphicFrameChg chg="mod modGraphic">
          <ac:chgData name="Ananth Mohan" userId="0+ntHPCRoNBLvPdhBUzfljBEc8fje1ZhpS6eiRuEUeE=" providerId="None" clId="Web-{CAD56F37-BAC8-46F7-ADA5-04C0E25B7309}" dt="2025-04-01T21:48:41.540" v="8"/>
          <ac:graphicFrameMkLst>
            <pc:docMk/>
            <pc:sldMk cId="246112315" sldId="312"/>
            <ac:graphicFrameMk id="4" creationId="{5B77699F-8E23-422F-D73A-0D65AB6D30F9}"/>
          </ac:graphicFrameMkLst>
        </pc:graphicFrameChg>
      </pc:sldChg>
      <pc:sldChg chg="modSp">
        <pc:chgData name="Ananth Mohan" userId="0+ntHPCRoNBLvPdhBUzfljBEc8fje1ZhpS6eiRuEUeE=" providerId="None" clId="Web-{CAD56F37-BAC8-46F7-ADA5-04C0E25B7309}" dt="2025-04-01T21:52:44.220" v="32" actId="20577"/>
        <pc:sldMkLst>
          <pc:docMk/>
          <pc:sldMk cId="2425371351" sldId="319"/>
        </pc:sldMkLst>
        <pc:spChg chg="mod">
          <ac:chgData name="Ananth Mohan" userId="0+ntHPCRoNBLvPdhBUzfljBEc8fje1ZhpS6eiRuEUeE=" providerId="None" clId="Web-{CAD56F37-BAC8-46F7-ADA5-04C0E25B7309}" dt="2025-04-01T21:52:44.220" v="32" actId="20577"/>
          <ac:spMkLst>
            <pc:docMk/>
            <pc:sldMk cId="2425371351" sldId="319"/>
            <ac:spMk id="30" creationId="{755E3746-3A2A-39BA-FE57-1B03401682AB}"/>
          </ac:spMkLst>
        </pc:spChg>
      </pc:sldChg>
    </pc:docChg>
  </pc:docChgLst>
  <pc:docChgLst>
    <pc:chgData name="Ananth Mohan" userId="0+ntHPCRoNBLvPdhBUzfljBEc8fje1ZhpS6eiRuEUeE=" providerId="None" clId="Web-{E52D2ED8-6567-4B22-8AAB-79548C3D4663}"/>
    <pc:docChg chg="mod">
      <pc:chgData name="Ananth Mohan" userId="0+ntHPCRoNBLvPdhBUzfljBEc8fje1ZhpS6eiRuEUeE=" providerId="None" clId="Web-{E52D2ED8-6567-4B22-8AAB-79548C3D4663}" dt="2025-02-18T02:26:06.087" v="0"/>
      <pc:docMkLst>
        <pc:docMk/>
      </pc:docMkLst>
    </pc:docChg>
  </pc:docChgLst>
  <pc:docChgLst>
    <pc:chgData name="Ananth Mohan" userId="0+ntHPCRoNBLvPdhBUzfljBEc8fje1ZhpS6eiRuEUeE=" providerId="None" clId="Web-{83B39A96-FDBD-43A9-9B60-12BAF2EFCC88}"/>
    <pc:docChg chg="addSld delSld modSld sldOrd">
      <pc:chgData name="Ananth Mohan" userId="0+ntHPCRoNBLvPdhBUzfljBEc8fje1ZhpS6eiRuEUeE=" providerId="None" clId="Web-{83B39A96-FDBD-43A9-9B60-12BAF2EFCC88}" dt="2025-02-11T22:32:42.484" v="1506" actId="20577"/>
      <pc:docMkLst>
        <pc:docMk/>
      </pc:docMkLst>
      <pc:sldChg chg="del">
        <pc:chgData name="Ananth Mohan" userId="0+ntHPCRoNBLvPdhBUzfljBEc8fje1ZhpS6eiRuEUeE=" providerId="None" clId="Web-{83B39A96-FDBD-43A9-9B60-12BAF2EFCC88}" dt="2025-02-11T21:21:16.455" v="840"/>
        <pc:sldMkLst>
          <pc:docMk/>
          <pc:sldMk cId="3745251106" sldId="277"/>
        </pc:sldMkLst>
      </pc:sldChg>
      <pc:sldChg chg="addSp modSp">
        <pc:chgData name="Ananth Mohan" userId="0+ntHPCRoNBLvPdhBUzfljBEc8fje1ZhpS6eiRuEUeE=" providerId="None" clId="Web-{83B39A96-FDBD-43A9-9B60-12BAF2EFCC88}" dt="2025-02-11T21:38:50.292" v="1254"/>
        <pc:sldMkLst>
          <pc:docMk/>
          <pc:sldMk cId="2674854915" sldId="278"/>
        </pc:sldMkLst>
        <pc:spChg chg="mod">
          <ac:chgData name="Ananth Mohan" userId="0+ntHPCRoNBLvPdhBUzfljBEc8fje1ZhpS6eiRuEUeE=" providerId="None" clId="Web-{83B39A96-FDBD-43A9-9B60-12BAF2EFCC88}" dt="2025-02-11T20:48:50.125" v="551" actId="20577"/>
          <ac:spMkLst>
            <pc:docMk/>
            <pc:sldMk cId="2674854915" sldId="278"/>
            <ac:spMk id="2" creationId="{7C943D61-0EA6-FDA2-428B-0FBAA50057F9}"/>
          </ac:spMkLst>
        </pc:spChg>
        <pc:spChg chg="mod">
          <ac:chgData name="Ananth Mohan" userId="0+ntHPCRoNBLvPdhBUzfljBEc8fje1ZhpS6eiRuEUeE=" providerId="None" clId="Web-{83B39A96-FDBD-43A9-9B60-12BAF2EFCC88}" dt="2025-02-11T21:38:50.214" v="1251"/>
          <ac:spMkLst>
            <pc:docMk/>
            <pc:sldMk cId="2674854915" sldId="278"/>
            <ac:spMk id="4" creationId="{C29DF1F1-D5A9-A05B-345A-A6B0E3E2E6C1}"/>
          </ac:spMkLst>
        </pc:spChg>
        <pc:spChg chg="mod">
          <ac:chgData name="Ananth Mohan" userId="0+ntHPCRoNBLvPdhBUzfljBEc8fje1ZhpS6eiRuEUeE=" providerId="None" clId="Web-{83B39A96-FDBD-43A9-9B60-12BAF2EFCC88}" dt="2025-02-11T21:38:50.214" v="1252"/>
          <ac:spMkLst>
            <pc:docMk/>
            <pc:sldMk cId="2674854915" sldId="278"/>
            <ac:spMk id="7" creationId="{67E9F5F9-B7EA-ADF1-35E7-460CBFD739FC}"/>
          </ac:spMkLst>
        </pc:spChg>
        <pc:spChg chg="add mod">
          <ac:chgData name="Ananth Mohan" userId="0+ntHPCRoNBLvPdhBUzfljBEc8fje1ZhpS6eiRuEUeE=" providerId="None" clId="Web-{83B39A96-FDBD-43A9-9B60-12BAF2EFCC88}" dt="2025-02-11T20:49:16.281" v="569" actId="1076"/>
          <ac:spMkLst>
            <pc:docMk/>
            <pc:sldMk cId="2674854915" sldId="278"/>
            <ac:spMk id="9" creationId="{AB7F91D9-096C-D7A2-1716-335484A4DDAF}"/>
          </ac:spMkLst>
        </pc:spChg>
        <pc:spChg chg="mod">
          <ac:chgData name="Ananth Mohan" userId="0+ntHPCRoNBLvPdhBUzfljBEc8fje1ZhpS6eiRuEUeE=" providerId="None" clId="Web-{83B39A96-FDBD-43A9-9B60-12BAF2EFCC88}" dt="2025-02-11T20:46:59.749" v="540" actId="1076"/>
          <ac:spMkLst>
            <pc:docMk/>
            <pc:sldMk cId="2674854915" sldId="278"/>
            <ac:spMk id="11" creationId="{51B6083B-C16B-4659-D15C-1B32EEFBBA80}"/>
          </ac:spMkLst>
        </pc:spChg>
        <pc:spChg chg="add mod">
          <ac:chgData name="Ananth Mohan" userId="0+ntHPCRoNBLvPdhBUzfljBEc8fje1ZhpS6eiRuEUeE=" providerId="None" clId="Web-{83B39A96-FDBD-43A9-9B60-12BAF2EFCC88}" dt="2025-02-11T21:38:50.214" v="1253"/>
          <ac:spMkLst>
            <pc:docMk/>
            <pc:sldMk cId="2674854915" sldId="278"/>
            <ac:spMk id="12" creationId="{F7C03495-B7C5-2DD0-9AAF-D031615128CC}"/>
          </ac:spMkLst>
        </pc:spChg>
        <pc:spChg chg="mod">
          <ac:chgData name="Ananth Mohan" userId="0+ntHPCRoNBLvPdhBUzfljBEc8fje1ZhpS6eiRuEUeE=" providerId="None" clId="Web-{83B39A96-FDBD-43A9-9B60-12BAF2EFCC88}" dt="2025-02-11T20:47:03.295" v="541" actId="1076"/>
          <ac:spMkLst>
            <pc:docMk/>
            <pc:sldMk cId="2674854915" sldId="278"/>
            <ac:spMk id="14" creationId="{50C9E249-4E6F-5B3F-56C2-37B1E72E1CB0}"/>
          </ac:spMkLst>
        </pc:spChg>
        <pc:spChg chg="add mod">
          <ac:chgData name="Ananth Mohan" userId="0+ntHPCRoNBLvPdhBUzfljBEc8fje1ZhpS6eiRuEUeE=" providerId="None" clId="Web-{83B39A96-FDBD-43A9-9B60-12BAF2EFCC88}" dt="2025-02-11T21:38:50.292" v="1254"/>
          <ac:spMkLst>
            <pc:docMk/>
            <pc:sldMk cId="2674854915" sldId="278"/>
            <ac:spMk id="15" creationId="{5F4B2CE0-85A0-95C0-EF2A-22F98F8ADEEC}"/>
          </ac:spMkLst>
        </pc:spChg>
        <pc:spChg chg="mod">
          <ac:chgData name="Ananth Mohan" userId="0+ntHPCRoNBLvPdhBUzfljBEc8fje1ZhpS6eiRuEUeE=" providerId="None" clId="Web-{83B39A96-FDBD-43A9-9B60-12BAF2EFCC88}" dt="2025-02-11T20:45:01.544" v="499" actId="1076"/>
          <ac:spMkLst>
            <pc:docMk/>
            <pc:sldMk cId="2674854915" sldId="278"/>
            <ac:spMk id="16" creationId="{F7151B91-F60D-1EC0-2788-52CA32569EB6}"/>
          </ac:spMkLst>
        </pc:spChg>
        <pc:spChg chg="mod">
          <ac:chgData name="Ananth Mohan" userId="0+ntHPCRoNBLvPdhBUzfljBEc8fje1ZhpS6eiRuEUeE=" providerId="None" clId="Web-{83B39A96-FDBD-43A9-9B60-12BAF2EFCC88}" dt="2025-02-11T20:44:35.357" v="492" actId="1076"/>
          <ac:spMkLst>
            <pc:docMk/>
            <pc:sldMk cId="2674854915" sldId="278"/>
            <ac:spMk id="17" creationId="{D49A685F-F712-1067-B41B-05507851C3CB}"/>
          </ac:spMkLst>
        </pc:spChg>
        <pc:spChg chg="add mod">
          <ac:chgData name="Ananth Mohan" userId="0+ntHPCRoNBLvPdhBUzfljBEc8fje1ZhpS6eiRuEUeE=" providerId="None" clId="Web-{83B39A96-FDBD-43A9-9B60-12BAF2EFCC88}" dt="2025-02-11T20:49:22.703" v="572" actId="1076"/>
          <ac:spMkLst>
            <pc:docMk/>
            <pc:sldMk cId="2674854915" sldId="278"/>
            <ac:spMk id="19" creationId="{1C7F9519-01F0-5093-4596-32B089B17AD7}"/>
          </ac:spMkLst>
        </pc:spChg>
        <pc:graphicFrameChg chg="mod modGraphic">
          <ac:chgData name="Ananth Mohan" userId="0+ntHPCRoNBLvPdhBUzfljBEc8fje1ZhpS6eiRuEUeE=" providerId="None" clId="Web-{83B39A96-FDBD-43A9-9B60-12BAF2EFCC88}" dt="2025-02-11T21:21:36.549" v="851" actId="1076"/>
          <ac:graphicFrameMkLst>
            <pc:docMk/>
            <pc:sldMk cId="2674854915" sldId="278"/>
            <ac:graphicFrameMk id="3" creationId="{427E4103-3F36-82BA-6FDF-4B26466D0BB2}"/>
          </ac:graphicFrameMkLst>
        </pc:graphicFrameChg>
      </pc:sldChg>
      <pc:sldChg chg="addSp modSp ord">
        <pc:chgData name="Ananth Mohan" userId="0+ntHPCRoNBLvPdhBUzfljBEc8fje1ZhpS6eiRuEUeE=" providerId="None" clId="Web-{83B39A96-FDBD-43A9-9B60-12BAF2EFCC88}" dt="2025-02-11T21:38:22.698" v="1250" actId="14100"/>
        <pc:sldMkLst>
          <pc:docMk/>
          <pc:sldMk cId="1554789273" sldId="279"/>
        </pc:sldMkLst>
        <pc:spChg chg="add mod">
          <ac:chgData name="Ananth Mohan" userId="0+ntHPCRoNBLvPdhBUzfljBEc8fje1ZhpS6eiRuEUeE=" providerId="None" clId="Web-{83B39A96-FDBD-43A9-9B60-12BAF2EFCC88}" dt="2025-02-11T21:37:02.651" v="1230" actId="1076"/>
          <ac:spMkLst>
            <pc:docMk/>
            <pc:sldMk cId="1554789273" sldId="279"/>
            <ac:spMk id="3" creationId="{1065F4D1-A7BC-3140-3502-59328CDC188A}"/>
          </ac:spMkLst>
        </pc:spChg>
        <pc:spChg chg="mod">
          <ac:chgData name="Ananth Mohan" userId="0+ntHPCRoNBLvPdhBUzfljBEc8fje1ZhpS6eiRuEUeE=" providerId="None" clId="Web-{83B39A96-FDBD-43A9-9B60-12BAF2EFCC88}" dt="2025-02-11T21:36:59.510" v="1218" actId="1076"/>
          <ac:spMkLst>
            <pc:docMk/>
            <pc:sldMk cId="1554789273" sldId="279"/>
            <ac:spMk id="9" creationId="{48C60D3D-D085-D3C1-6F66-8109E62D11C7}"/>
          </ac:spMkLst>
        </pc:spChg>
        <pc:spChg chg="mod">
          <ac:chgData name="Ananth Mohan" userId="0+ntHPCRoNBLvPdhBUzfljBEc8fje1ZhpS6eiRuEUeE=" providerId="None" clId="Web-{83B39A96-FDBD-43A9-9B60-12BAF2EFCC88}" dt="2025-02-11T21:36:59.620" v="1226" actId="1076"/>
          <ac:spMkLst>
            <pc:docMk/>
            <pc:sldMk cId="1554789273" sldId="279"/>
            <ac:spMk id="11" creationId="{B9D3A9EA-D0F9-70DF-2E84-470AE39C9930}"/>
          </ac:spMkLst>
        </pc:spChg>
        <pc:spChg chg="mod">
          <ac:chgData name="Ananth Mohan" userId="0+ntHPCRoNBLvPdhBUzfljBEc8fje1ZhpS6eiRuEUeE=" providerId="None" clId="Web-{83B39A96-FDBD-43A9-9B60-12BAF2EFCC88}" dt="2025-02-11T21:36:59.635" v="1227" actId="1076"/>
          <ac:spMkLst>
            <pc:docMk/>
            <pc:sldMk cId="1554789273" sldId="279"/>
            <ac:spMk id="13" creationId="{1E198388-E233-2B58-639A-2FBAD3CFC238}"/>
          </ac:spMkLst>
        </pc:spChg>
        <pc:spChg chg="mod">
          <ac:chgData name="Ananth Mohan" userId="0+ntHPCRoNBLvPdhBUzfljBEc8fje1ZhpS6eiRuEUeE=" providerId="None" clId="Web-{83B39A96-FDBD-43A9-9B60-12BAF2EFCC88}" dt="2025-02-11T21:36:59.635" v="1228" actId="1076"/>
          <ac:spMkLst>
            <pc:docMk/>
            <pc:sldMk cId="1554789273" sldId="279"/>
            <ac:spMk id="14" creationId="{5CEB82A0-1C4C-335D-9DB3-758EBE2A7149}"/>
          </ac:spMkLst>
        </pc:spChg>
        <pc:spChg chg="mod ord">
          <ac:chgData name="Ananth Mohan" userId="0+ntHPCRoNBLvPdhBUzfljBEc8fje1ZhpS6eiRuEUeE=" providerId="None" clId="Web-{83B39A96-FDBD-43A9-9B60-12BAF2EFCC88}" dt="2025-02-11T21:38:16.230" v="1249"/>
          <ac:spMkLst>
            <pc:docMk/>
            <pc:sldMk cId="1554789273" sldId="279"/>
            <ac:spMk id="16" creationId="{C1B10E16-4AF6-A69B-36A8-B9F71C569BBE}"/>
          </ac:spMkLst>
        </pc:spChg>
        <pc:spChg chg="mod">
          <ac:chgData name="Ananth Mohan" userId="0+ntHPCRoNBLvPdhBUzfljBEc8fje1ZhpS6eiRuEUeE=" providerId="None" clId="Web-{83B39A96-FDBD-43A9-9B60-12BAF2EFCC88}" dt="2025-02-11T21:36:59.541" v="1220" actId="1076"/>
          <ac:spMkLst>
            <pc:docMk/>
            <pc:sldMk cId="1554789273" sldId="279"/>
            <ac:spMk id="17" creationId="{E07BBA48-9921-2CE1-898E-3A10058DE8BC}"/>
          </ac:spMkLst>
        </pc:spChg>
        <pc:spChg chg="mod">
          <ac:chgData name="Ananth Mohan" userId="0+ntHPCRoNBLvPdhBUzfljBEc8fje1ZhpS6eiRuEUeE=" providerId="None" clId="Web-{83B39A96-FDBD-43A9-9B60-12BAF2EFCC88}" dt="2025-02-11T21:36:59.557" v="1221" actId="1076"/>
          <ac:spMkLst>
            <pc:docMk/>
            <pc:sldMk cId="1554789273" sldId="279"/>
            <ac:spMk id="18" creationId="{712BFC91-E4FE-948E-0B73-AF6950705D47}"/>
          </ac:spMkLst>
        </pc:spChg>
        <pc:spChg chg="mod">
          <ac:chgData name="Ananth Mohan" userId="0+ntHPCRoNBLvPdhBUzfljBEc8fje1ZhpS6eiRuEUeE=" providerId="None" clId="Web-{83B39A96-FDBD-43A9-9B60-12BAF2EFCC88}" dt="2025-02-11T21:36:59.573" v="1222" actId="1076"/>
          <ac:spMkLst>
            <pc:docMk/>
            <pc:sldMk cId="1554789273" sldId="279"/>
            <ac:spMk id="19" creationId="{42C9691B-DA5D-3202-D07F-F289AFF31D94}"/>
          </ac:spMkLst>
        </pc:spChg>
        <pc:spChg chg="mod">
          <ac:chgData name="Ananth Mohan" userId="0+ntHPCRoNBLvPdhBUzfljBEc8fje1ZhpS6eiRuEUeE=" providerId="None" clId="Web-{83B39A96-FDBD-43A9-9B60-12BAF2EFCC88}" dt="2025-02-11T21:36:59.573" v="1223" actId="1076"/>
          <ac:spMkLst>
            <pc:docMk/>
            <pc:sldMk cId="1554789273" sldId="279"/>
            <ac:spMk id="22" creationId="{07EFC251-3027-D8F6-229B-2A99142A35CA}"/>
          </ac:spMkLst>
        </pc:spChg>
        <pc:spChg chg="mod">
          <ac:chgData name="Ananth Mohan" userId="0+ntHPCRoNBLvPdhBUzfljBEc8fje1ZhpS6eiRuEUeE=" providerId="None" clId="Web-{83B39A96-FDBD-43A9-9B60-12BAF2EFCC88}" dt="2025-02-11T21:36:59.588" v="1224" actId="1076"/>
          <ac:spMkLst>
            <pc:docMk/>
            <pc:sldMk cId="1554789273" sldId="279"/>
            <ac:spMk id="23" creationId="{1CBC1C5B-7936-F253-321B-3A67B1C57415}"/>
          </ac:spMkLst>
        </pc:spChg>
        <pc:spChg chg="mod">
          <ac:chgData name="Ananth Mohan" userId="0+ntHPCRoNBLvPdhBUzfljBEc8fje1ZhpS6eiRuEUeE=" providerId="None" clId="Web-{83B39A96-FDBD-43A9-9B60-12BAF2EFCC88}" dt="2025-02-11T21:36:30.557" v="1201" actId="20577"/>
          <ac:spMkLst>
            <pc:docMk/>
            <pc:sldMk cId="1554789273" sldId="279"/>
            <ac:spMk id="24" creationId="{0AE9754D-7163-9B27-A838-A94A4340AF40}"/>
          </ac:spMkLst>
        </pc:spChg>
        <pc:cxnChg chg="add mod">
          <ac:chgData name="Ananth Mohan" userId="0+ntHPCRoNBLvPdhBUzfljBEc8fje1ZhpS6eiRuEUeE=" providerId="None" clId="Web-{83B39A96-FDBD-43A9-9B60-12BAF2EFCC88}" dt="2025-02-11T21:38:22.698" v="1250" actId="14100"/>
          <ac:cxnSpMkLst>
            <pc:docMk/>
            <pc:sldMk cId="1554789273" sldId="279"/>
            <ac:cxnSpMk id="4" creationId="{F4EF2641-FDAF-C5F3-3C6C-8B91A68938EB}"/>
          </ac:cxnSpMkLst>
        </pc:cxnChg>
        <pc:cxnChg chg="mod">
          <ac:chgData name="Ananth Mohan" userId="0+ntHPCRoNBLvPdhBUzfljBEc8fje1ZhpS6eiRuEUeE=" providerId="None" clId="Web-{83B39A96-FDBD-43A9-9B60-12BAF2EFCC88}" dt="2025-02-11T21:37:09.588" v="1232" actId="1076"/>
          <ac:cxnSpMkLst>
            <pc:docMk/>
            <pc:sldMk cId="1554789273" sldId="279"/>
            <ac:cxnSpMk id="7" creationId="{7CB4BDD3-7F1E-1F06-C7D7-150C6A2E4082}"/>
          </ac:cxnSpMkLst>
        </pc:cxnChg>
        <pc:cxnChg chg="add mod">
          <ac:chgData name="Ananth Mohan" userId="0+ntHPCRoNBLvPdhBUzfljBEc8fje1ZhpS6eiRuEUeE=" providerId="None" clId="Web-{83B39A96-FDBD-43A9-9B60-12BAF2EFCC88}" dt="2025-02-11T21:37:40.667" v="1242" actId="14100"/>
          <ac:cxnSpMkLst>
            <pc:docMk/>
            <pc:sldMk cId="1554789273" sldId="279"/>
            <ac:cxnSpMk id="8" creationId="{58BF0F57-E343-840B-CC2D-87307C884622}"/>
          </ac:cxnSpMkLst>
        </pc:cxnChg>
        <pc:cxnChg chg="add mod">
          <ac:chgData name="Ananth Mohan" userId="0+ntHPCRoNBLvPdhBUzfljBEc8fje1ZhpS6eiRuEUeE=" providerId="None" clId="Web-{83B39A96-FDBD-43A9-9B60-12BAF2EFCC88}" dt="2025-02-11T21:37:57.761" v="1245" actId="14100"/>
          <ac:cxnSpMkLst>
            <pc:docMk/>
            <pc:sldMk cId="1554789273" sldId="279"/>
            <ac:cxnSpMk id="10" creationId="{77B9CBE1-904E-C163-D8AE-1F844511F866}"/>
          </ac:cxnSpMkLst>
        </pc:cxnChg>
      </pc:sldChg>
      <pc:sldChg chg="modSp ord">
        <pc:chgData name="Ananth Mohan" userId="0+ntHPCRoNBLvPdhBUzfljBEc8fje1ZhpS6eiRuEUeE=" providerId="None" clId="Web-{83B39A96-FDBD-43A9-9B60-12BAF2EFCC88}" dt="2025-02-11T21:33:38.227" v="1084" actId="20577"/>
        <pc:sldMkLst>
          <pc:docMk/>
          <pc:sldMk cId="2959983989" sldId="280"/>
        </pc:sldMkLst>
        <pc:spChg chg="mod">
          <ac:chgData name="Ananth Mohan" userId="0+ntHPCRoNBLvPdhBUzfljBEc8fje1ZhpS6eiRuEUeE=" providerId="None" clId="Web-{83B39A96-FDBD-43A9-9B60-12BAF2EFCC88}" dt="2025-02-11T21:27:13.114" v="894" actId="20577"/>
          <ac:spMkLst>
            <pc:docMk/>
            <pc:sldMk cId="2959983989" sldId="280"/>
            <ac:spMk id="2" creationId="{02ABEE79-9E6D-F155-A9B9-40A958FA7559}"/>
          </ac:spMkLst>
        </pc:spChg>
        <pc:spChg chg="mod">
          <ac:chgData name="Ananth Mohan" userId="0+ntHPCRoNBLvPdhBUzfljBEc8fje1ZhpS6eiRuEUeE=" providerId="None" clId="Web-{83B39A96-FDBD-43A9-9B60-12BAF2EFCC88}" dt="2025-02-11T21:33:38.227" v="1084" actId="20577"/>
          <ac:spMkLst>
            <pc:docMk/>
            <pc:sldMk cId="2959983989" sldId="280"/>
            <ac:spMk id="3" creationId="{A0B0A831-4CFD-7466-EB31-DDCD3CC36E44}"/>
          </ac:spMkLst>
        </pc:spChg>
        <pc:spChg chg="mod">
          <ac:chgData name="Ananth Mohan" userId="0+ntHPCRoNBLvPdhBUzfljBEc8fje1ZhpS6eiRuEUeE=" providerId="None" clId="Web-{83B39A96-FDBD-43A9-9B60-12BAF2EFCC88}" dt="2025-02-11T21:33:35.774" v="1077" actId="20577"/>
          <ac:spMkLst>
            <pc:docMk/>
            <pc:sldMk cId="2959983989" sldId="280"/>
            <ac:spMk id="4" creationId="{CC44F5C8-E993-82DB-D0D0-F78D89C27980}"/>
          </ac:spMkLst>
        </pc:spChg>
      </pc:sldChg>
      <pc:sldChg chg="modSp">
        <pc:chgData name="Ananth Mohan" userId="0+ntHPCRoNBLvPdhBUzfljBEc8fje1ZhpS6eiRuEUeE=" providerId="None" clId="Web-{83B39A96-FDBD-43A9-9B60-12BAF2EFCC88}" dt="2025-02-11T21:33:18.539" v="1073" actId="20577"/>
        <pc:sldMkLst>
          <pc:docMk/>
          <pc:sldMk cId="1701462827" sldId="281"/>
        </pc:sldMkLst>
        <pc:spChg chg="mod">
          <ac:chgData name="Ananth Mohan" userId="0+ntHPCRoNBLvPdhBUzfljBEc8fje1ZhpS6eiRuEUeE=" providerId="None" clId="Web-{83B39A96-FDBD-43A9-9B60-12BAF2EFCC88}" dt="2025-02-11T21:33:18.539" v="1073" actId="20577"/>
          <ac:spMkLst>
            <pc:docMk/>
            <pc:sldMk cId="1701462827" sldId="281"/>
            <ac:spMk id="4" creationId="{30DD847F-326E-F441-C754-2915B93BF84A}"/>
          </ac:spMkLst>
        </pc:spChg>
      </pc:sldChg>
      <pc:sldChg chg="addSp modSp">
        <pc:chgData name="Ananth Mohan" userId="0+ntHPCRoNBLvPdhBUzfljBEc8fje1ZhpS6eiRuEUeE=" providerId="None" clId="Web-{83B39A96-FDBD-43A9-9B60-12BAF2EFCC88}" dt="2025-02-11T22:32:42.484" v="1506" actId="20577"/>
        <pc:sldMkLst>
          <pc:docMk/>
          <pc:sldMk cId="1625305463" sldId="282"/>
        </pc:sldMkLst>
        <pc:spChg chg="mod">
          <ac:chgData name="Ananth Mohan" userId="0+ntHPCRoNBLvPdhBUzfljBEc8fje1ZhpS6eiRuEUeE=" providerId="None" clId="Web-{83B39A96-FDBD-43A9-9B60-12BAF2EFCC88}" dt="2025-02-11T21:22:24.768" v="881" actId="20577"/>
          <ac:spMkLst>
            <pc:docMk/>
            <pc:sldMk cId="1625305463" sldId="282"/>
            <ac:spMk id="2" creationId="{536793C8-253F-6B8C-56C0-32404E1A7C0A}"/>
          </ac:spMkLst>
        </pc:spChg>
        <pc:spChg chg="add mod">
          <ac:chgData name="Ananth Mohan" userId="0+ntHPCRoNBLvPdhBUzfljBEc8fje1ZhpS6eiRuEUeE=" providerId="None" clId="Web-{83B39A96-FDBD-43A9-9B60-12BAF2EFCC88}" dt="2025-02-11T22:32:42.484" v="1506" actId="20577"/>
          <ac:spMkLst>
            <pc:docMk/>
            <pc:sldMk cId="1625305463" sldId="282"/>
            <ac:spMk id="11" creationId="{8B1C5699-15B4-F409-0316-167C4103F9A3}"/>
          </ac:spMkLst>
        </pc:spChg>
        <pc:spChg chg="add mod">
          <ac:chgData name="Ananth Mohan" userId="0+ntHPCRoNBLvPdhBUzfljBEc8fje1ZhpS6eiRuEUeE=" providerId="None" clId="Web-{83B39A96-FDBD-43A9-9B60-12BAF2EFCC88}" dt="2025-02-11T21:52:27.050" v="1502" actId="20577"/>
          <ac:spMkLst>
            <pc:docMk/>
            <pc:sldMk cId="1625305463" sldId="282"/>
            <ac:spMk id="12" creationId="{F6608291-85F9-0136-65C2-488D320C148D}"/>
          </ac:spMkLst>
        </pc:spChg>
        <pc:graphicFrameChg chg="mod modGraphic">
          <ac:chgData name="Ananth Mohan" userId="0+ntHPCRoNBLvPdhBUzfljBEc8fje1ZhpS6eiRuEUeE=" providerId="None" clId="Web-{83B39A96-FDBD-43A9-9B60-12BAF2EFCC88}" dt="2025-02-11T21:40:08.481" v="1259" actId="1076"/>
          <ac:graphicFrameMkLst>
            <pc:docMk/>
            <pc:sldMk cId="1625305463" sldId="282"/>
            <ac:graphicFrameMk id="3" creationId="{91E7BA78-A755-1451-17B8-B6164A72BE87}"/>
          </ac:graphicFrameMkLst>
        </pc:graphicFrameChg>
        <pc:graphicFrameChg chg="mod modGraphic">
          <ac:chgData name="Ananth Mohan" userId="0+ntHPCRoNBLvPdhBUzfljBEc8fje1ZhpS6eiRuEUeE=" providerId="None" clId="Web-{83B39A96-FDBD-43A9-9B60-12BAF2EFCC88}" dt="2025-02-11T21:40:10.652" v="1260" actId="1076"/>
          <ac:graphicFrameMkLst>
            <pc:docMk/>
            <pc:sldMk cId="1625305463" sldId="282"/>
            <ac:graphicFrameMk id="4" creationId="{E1C3F28D-3F41-5601-264B-20FCFC0A5CDD}"/>
          </ac:graphicFrameMkLst>
        </pc:graphicFrameChg>
        <pc:graphicFrameChg chg="add mod modGraphic">
          <ac:chgData name="Ananth Mohan" userId="0+ntHPCRoNBLvPdhBUzfljBEc8fje1ZhpS6eiRuEUeE=" providerId="None" clId="Web-{83B39A96-FDBD-43A9-9B60-12BAF2EFCC88}" dt="2025-02-11T21:27:52.880" v="899" actId="1076"/>
          <ac:graphicFrameMkLst>
            <pc:docMk/>
            <pc:sldMk cId="1625305463" sldId="282"/>
            <ac:graphicFrameMk id="7" creationId="{06441BA1-B918-3AE7-4311-E22E41220AEF}"/>
          </ac:graphicFrameMkLst>
        </pc:graphicFrameChg>
        <pc:graphicFrameChg chg="mod modGraphic">
          <ac:chgData name="Ananth Mohan" userId="0+ntHPCRoNBLvPdhBUzfljBEc8fje1ZhpS6eiRuEUeE=" providerId="None" clId="Web-{83B39A96-FDBD-43A9-9B60-12BAF2EFCC88}" dt="2025-02-11T21:27:49.036" v="898" actId="1076"/>
          <ac:graphicFrameMkLst>
            <pc:docMk/>
            <pc:sldMk cId="1625305463" sldId="282"/>
            <ac:graphicFrameMk id="8" creationId="{3C5CEC1E-D8F8-3D14-76F1-D1FCD131F891}"/>
          </ac:graphicFrameMkLst>
        </pc:graphicFrameChg>
        <pc:graphicFrameChg chg="add mod modGraphic">
          <ac:chgData name="Ananth Mohan" userId="0+ntHPCRoNBLvPdhBUzfljBEc8fje1ZhpS6eiRuEUeE=" providerId="None" clId="Web-{83B39A96-FDBD-43A9-9B60-12BAF2EFCC88}" dt="2025-02-11T21:41:55.482" v="1359" actId="1076"/>
          <ac:graphicFrameMkLst>
            <pc:docMk/>
            <pc:sldMk cId="1625305463" sldId="282"/>
            <ac:graphicFrameMk id="9" creationId="{CD5800A6-6E93-37A6-C9AE-52C5D1A935F4}"/>
          </ac:graphicFrameMkLst>
        </pc:graphicFrameChg>
        <pc:graphicFrameChg chg="mod modGraphic">
          <ac:chgData name="Ananth Mohan" userId="0+ntHPCRoNBLvPdhBUzfljBEc8fje1ZhpS6eiRuEUeE=" providerId="None" clId="Web-{83B39A96-FDBD-43A9-9B60-12BAF2EFCC88}" dt="2025-02-11T21:43:12.514" v="1475" actId="1076"/>
          <ac:graphicFrameMkLst>
            <pc:docMk/>
            <pc:sldMk cId="1625305463" sldId="282"/>
            <ac:graphicFrameMk id="10" creationId="{9200990B-E34B-9FEB-30E4-839F6EBE5252}"/>
          </ac:graphicFrameMkLst>
        </pc:graphicFrameChg>
      </pc:sldChg>
      <pc:sldChg chg="modSp ord">
        <pc:chgData name="Ananth Mohan" userId="0+ntHPCRoNBLvPdhBUzfljBEc8fje1ZhpS6eiRuEUeE=" providerId="None" clId="Web-{83B39A96-FDBD-43A9-9B60-12BAF2EFCC88}" dt="2025-02-11T20:17:02.638" v="11" actId="20577"/>
        <pc:sldMkLst>
          <pc:docMk/>
          <pc:sldMk cId="4238282592" sldId="283"/>
        </pc:sldMkLst>
        <pc:spChg chg="mod">
          <ac:chgData name="Ananth Mohan" userId="0+ntHPCRoNBLvPdhBUzfljBEc8fje1ZhpS6eiRuEUeE=" providerId="None" clId="Web-{83B39A96-FDBD-43A9-9B60-12BAF2EFCC88}" dt="2025-02-11T20:17:02.638" v="11" actId="20577"/>
          <ac:spMkLst>
            <pc:docMk/>
            <pc:sldMk cId="4238282592" sldId="283"/>
            <ac:spMk id="2" creationId="{51F6DD04-9521-6959-15F7-99AB81A0CAE6}"/>
          </ac:spMkLst>
        </pc:spChg>
      </pc:sldChg>
      <pc:sldChg chg="addSp delSp modSp del ord">
        <pc:chgData name="Ananth Mohan" userId="0+ntHPCRoNBLvPdhBUzfljBEc8fje1ZhpS6eiRuEUeE=" providerId="None" clId="Web-{83B39A96-FDBD-43A9-9B60-12BAF2EFCC88}" dt="2025-02-11T21:21:02.736" v="823"/>
        <pc:sldMkLst>
          <pc:docMk/>
          <pc:sldMk cId="3809204938" sldId="284"/>
        </pc:sldMkLst>
      </pc:sldChg>
      <pc:sldChg chg="modSp add ord replId">
        <pc:chgData name="Ananth Mohan" userId="0+ntHPCRoNBLvPdhBUzfljBEc8fje1ZhpS6eiRuEUeE=" providerId="None" clId="Web-{83B39A96-FDBD-43A9-9B60-12BAF2EFCC88}" dt="2025-02-11T19:59:51.160" v="8"/>
        <pc:sldMkLst>
          <pc:docMk/>
          <pc:sldMk cId="3406838496" sldId="285"/>
        </pc:sldMkLst>
        <pc:spChg chg="mod">
          <ac:chgData name="Ananth Mohan" userId="0+ntHPCRoNBLvPdhBUzfljBEc8fje1ZhpS6eiRuEUeE=" providerId="None" clId="Web-{83B39A96-FDBD-43A9-9B60-12BAF2EFCC88}" dt="2025-02-11T19:59:47.082" v="7" actId="20577"/>
          <ac:spMkLst>
            <pc:docMk/>
            <pc:sldMk cId="3406838496" sldId="285"/>
            <ac:spMk id="3" creationId="{F508BF80-ED76-890D-5A91-1D7970FDDE52}"/>
          </ac:spMkLst>
        </pc:spChg>
      </pc:sldChg>
      <pc:sldChg chg="del">
        <pc:chgData name="Ananth Mohan" userId="0+ntHPCRoNBLvPdhBUzfljBEc8fje1ZhpS6eiRuEUeE=" providerId="None" clId="Web-{83B39A96-FDBD-43A9-9B60-12BAF2EFCC88}" dt="2025-02-11T21:22:18.955" v="880"/>
        <pc:sldMkLst>
          <pc:docMk/>
          <pc:sldMk cId="4080146617" sldId="286"/>
        </pc:sldMkLst>
      </pc:sldChg>
      <pc:sldChg chg="addSp delSp modSp new">
        <pc:chgData name="Ananth Mohan" userId="0+ntHPCRoNBLvPdhBUzfljBEc8fje1ZhpS6eiRuEUeE=" providerId="None" clId="Web-{83B39A96-FDBD-43A9-9B60-12BAF2EFCC88}" dt="2025-02-11T21:20:25.064" v="822" actId="1076"/>
        <pc:sldMkLst>
          <pc:docMk/>
          <pc:sldMk cId="4267538848" sldId="287"/>
        </pc:sldMkLst>
        <pc:spChg chg="mod">
          <ac:chgData name="Ananth Mohan" userId="0+ntHPCRoNBLvPdhBUzfljBEc8fje1ZhpS6eiRuEUeE=" providerId="None" clId="Web-{83B39A96-FDBD-43A9-9B60-12BAF2EFCC88}" dt="2025-02-11T21:15:39.030" v="728" actId="20577"/>
          <ac:spMkLst>
            <pc:docMk/>
            <pc:sldMk cId="4267538848" sldId="287"/>
            <ac:spMk id="2" creationId="{5B3360A9-ED8F-24A5-BE6D-173887D4F56D}"/>
          </ac:spMkLst>
        </pc:spChg>
        <pc:spChg chg="add mod">
          <ac:chgData name="Ananth Mohan" userId="0+ntHPCRoNBLvPdhBUzfljBEc8fje1ZhpS6eiRuEUeE=" providerId="None" clId="Web-{83B39A96-FDBD-43A9-9B60-12BAF2EFCC88}" dt="2025-02-11T21:19:08.672" v="792" actId="20577"/>
          <ac:spMkLst>
            <pc:docMk/>
            <pc:sldMk cId="4267538848" sldId="287"/>
            <ac:spMk id="10" creationId="{373755E4-797A-4C48-87F3-1FD7CDA8C0A8}"/>
          </ac:spMkLst>
        </pc:spChg>
        <pc:spChg chg="add del mod">
          <ac:chgData name="Ananth Mohan" userId="0+ntHPCRoNBLvPdhBUzfljBEc8fje1ZhpS6eiRuEUeE=" providerId="None" clId="Web-{83B39A96-FDBD-43A9-9B60-12BAF2EFCC88}" dt="2025-02-11T21:18:35.703" v="789" actId="20577"/>
          <ac:spMkLst>
            <pc:docMk/>
            <pc:sldMk cId="4267538848" sldId="287"/>
            <ac:spMk id="11" creationId="{9DA9E751-11B9-48CC-AD73-E78B085C1332}"/>
          </ac:spMkLst>
        </pc:spChg>
        <pc:spChg chg="add mod ord">
          <ac:chgData name="Ananth Mohan" userId="0+ntHPCRoNBLvPdhBUzfljBEc8fje1ZhpS6eiRuEUeE=" providerId="None" clId="Web-{83B39A96-FDBD-43A9-9B60-12BAF2EFCC88}" dt="2025-02-11T21:19:14.594" v="795" actId="20577"/>
          <ac:spMkLst>
            <pc:docMk/>
            <pc:sldMk cId="4267538848" sldId="287"/>
            <ac:spMk id="13" creationId="{B1D6E195-C867-4BB4-8293-4ECF048C3158}"/>
          </ac:spMkLst>
        </pc:spChg>
        <pc:spChg chg="add mod">
          <ac:chgData name="Ananth Mohan" userId="0+ntHPCRoNBLvPdhBUzfljBEc8fje1ZhpS6eiRuEUeE=" providerId="None" clId="Web-{83B39A96-FDBD-43A9-9B60-12BAF2EFCC88}" dt="2025-02-11T21:19:11.407" v="793" actId="20577"/>
          <ac:spMkLst>
            <pc:docMk/>
            <pc:sldMk cId="4267538848" sldId="287"/>
            <ac:spMk id="15" creationId="{6FD1EBE3-9BD9-4F8F-AA11-BD1D38C47165}"/>
          </ac:spMkLst>
        </pc:spChg>
        <pc:spChg chg="add">
          <ac:chgData name="Ananth Mohan" userId="0+ntHPCRoNBLvPdhBUzfljBEc8fje1ZhpS6eiRuEUeE=" providerId="None" clId="Web-{83B39A96-FDBD-43A9-9B60-12BAF2EFCC88}" dt="2025-02-11T21:15:23.108" v="723"/>
          <ac:spMkLst>
            <pc:docMk/>
            <pc:sldMk cId="4267538848" sldId="287"/>
            <ac:spMk id="17" creationId="{617E8CEF-AD73-4884-BFF7-5FE57BD42DD5}"/>
          </ac:spMkLst>
        </pc:spChg>
        <pc:spChg chg="add">
          <ac:chgData name="Ananth Mohan" userId="0+ntHPCRoNBLvPdhBUzfljBEc8fje1ZhpS6eiRuEUeE=" providerId="None" clId="Web-{83B39A96-FDBD-43A9-9B60-12BAF2EFCC88}" dt="2025-02-11T21:15:23.108" v="723"/>
          <ac:spMkLst>
            <pc:docMk/>
            <pc:sldMk cId="4267538848" sldId="287"/>
            <ac:spMk id="18" creationId="{0EB595D7-6882-4DD3-9558-51054D44CCE9}"/>
          </ac:spMkLst>
        </pc:spChg>
        <pc:spChg chg="add mod">
          <ac:chgData name="Ananth Mohan" userId="0+ntHPCRoNBLvPdhBUzfljBEc8fje1ZhpS6eiRuEUeE=" providerId="None" clId="Web-{83B39A96-FDBD-43A9-9B60-12BAF2EFCC88}" dt="2025-02-11T21:18:20.969" v="788" actId="14100"/>
          <ac:spMkLst>
            <pc:docMk/>
            <pc:sldMk cId="4267538848" sldId="287"/>
            <ac:spMk id="21" creationId="{56C9750A-6C27-4D97-A962-704C6E065F36}"/>
          </ac:spMkLst>
        </pc:spChg>
        <pc:spChg chg="add mod">
          <ac:chgData name="Ananth Mohan" userId="0+ntHPCRoNBLvPdhBUzfljBEc8fje1ZhpS6eiRuEUeE=" providerId="None" clId="Web-{83B39A96-FDBD-43A9-9B60-12BAF2EFCC88}" dt="2025-02-11T21:20:25.064" v="822" actId="1076"/>
          <ac:spMkLst>
            <pc:docMk/>
            <pc:sldMk cId="4267538848" sldId="287"/>
            <ac:spMk id="24" creationId="{AFA27F63-0689-44B4-A1FB-938B3C42F18F}"/>
          </ac:spMkLst>
        </pc:spChg>
        <pc:spChg chg="add mod">
          <ac:chgData name="Ananth Mohan" userId="0+ntHPCRoNBLvPdhBUzfljBEc8fje1ZhpS6eiRuEUeE=" providerId="None" clId="Web-{83B39A96-FDBD-43A9-9B60-12BAF2EFCC88}" dt="2025-02-11T21:17:41.781" v="765" actId="20577"/>
          <ac:spMkLst>
            <pc:docMk/>
            <pc:sldMk cId="4267538848" sldId="287"/>
            <ac:spMk id="25" creationId="{CD4756EA-4FC8-BC14-CBC9-C5220E99F61C}"/>
          </ac:spMkLst>
        </pc:spChg>
        <pc:cxnChg chg="add mod">
          <ac:chgData name="Ananth Mohan" userId="0+ntHPCRoNBLvPdhBUzfljBEc8fje1ZhpS6eiRuEUeE=" providerId="None" clId="Web-{83B39A96-FDBD-43A9-9B60-12BAF2EFCC88}" dt="2025-02-11T21:17:36.703" v="760" actId="14100"/>
          <ac:cxnSpMkLst>
            <pc:docMk/>
            <pc:sldMk cId="4267538848" sldId="287"/>
            <ac:cxnSpMk id="9" creationId="{AC581C3A-EFBB-44AF-A910-5A336AB9A77E}"/>
          </ac:cxnSpMkLst>
        </pc:cxnChg>
        <pc:cxnChg chg="add del">
          <ac:chgData name="Ananth Mohan" userId="0+ntHPCRoNBLvPdhBUzfljBEc8fje1ZhpS6eiRuEUeE=" providerId="None" clId="Web-{83B39A96-FDBD-43A9-9B60-12BAF2EFCC88}" dt="2025-02-11T21:17:39.125" v="761"/>
          <ac:cxnSpMkLst>
            <pc:docMk/>
            <pc:sldMk cId="4267538848" sldId="287"/>
            <ac:cxnSpMk id="14" creationId="{CAE9C486-0A2D-48E1-A640-F6E3FD35936A}"/>
          </ac:cxnSpMkLst>
        </pc:cxnChg>
      </pc:sldChg>
      <pc:sldChg chg="modSp new">
        <pc:chgData name="Ananth Mohan" userId="0+ntHPCRoNBLvPdhBUzfljBEc8fje1ZhpS6eiRuEUeE=" providerId="None" clId="Web-{83B39A96-FDBD-43A9-9B60-12BAF2EFCC88}" dt="2025-02-11T21:33:59.993" v="1104" actId="20577"/>
        <pc:sldMkLst>
          <pc:docMk/>
          <pc:sldMk cId="1605652608" sldId="288"/>
        </pc:sldMkLst>
        <pc:spChg chg="mod">
          <ac:chgData name="Ananth Mohan" userId="0+ntHPCRoNBLvPdhBUzfljBEc8fje1ZhpS6eiRuEUeE=" providerId="None" clId="Web-{83B39A96-FDBD-43A9-9B60-12BAF2EFCC88}" dt="2025-02-11T21:22:10.768" v="879" actId="20577"/>
          <ac:spMkLst>
            <pc:docMk/>
            <pc:sldMk cId="1605652608" sldId="288"/>
            <ac:spMk id="2" creationId="{4E0344A8-DEB2-0638-DE28-FE44C07E2BE7}"/>
          </ac:spMkLst>
        </pc:spChg>
        <pc:spChg chg="mod">
          <ac:chgData name="Ananth Mohan" userId="0+ntHPCRoNBLvPdhBUzfljBEc8fje1ZhpS6eiRuEUeE=" providerId="None" clId="Web-{83B39A96-FDBD-43A9-9B60-12BAF2EFCC88}" dt="2025-02-11T21:33:44.571" v="1091" actId="20577"/>
          <ac:spMkLst>
            <pc:docMk/>
            <pc:sldMk cId="1605652608" sldId="288"/>
            <ac:spMk id="3" creationId="{911C4BFD-0BE5-46F1-853F-281EBFD9A8F0}"/>
          </ac:spMkLst>
        </pc:spChg>
        <pc:spChg chg="mod">
          <ac:chgData name="Ananth Mohan" userId="0+ntHPCRoNBLvPdhBUzfljBEc8fje1ZhpS6eiRuEUeE=" providerId="None" clId="Web-{83B39A96-FDBD-43A9-9B60-12BAF2EFCC88}" dt="2025-02-11T21:33:59.993" v="1104" actId="20577"/>
          <ac:spMkLst>
            <pc:docMk/>
            <pc:sldMk cId="1605652608" sldId="288"/>
            <ac:spMk id="4" creationId="{A26526A9-6599-C555-AAA6-3A8C4EFE3709}"/>
          </ac:spMkLst>
        </pc:spChg>
      </pc:sldChg>
      <pc:sldChg chg="modSp add ord replId">
        <pc:chgData name="Ananth Mohan" userId="0+ntHPCRoNBLvPdhBUzfljBEc8fje1ZhpS6eiRuEUeE=" providerId="None" clId="Web-{83B39A96-FDBD-43A9-9B60-12BAF2EFCC88}" dt="2025-02-11T21:34:05.415" v="1106" actId="20577"/>
        <pc:sldMkLst>
          <pc:docMk/>
          <pc:sldMk cId="3273186352" sldId="289"/>
        </pc:sldMkLst>
        <pc:spChg chg="mod">
          <ac:chgData name="Ananth Mohan" userId="0+ntHPCRoNBLvPdhBUzfljBEc8fje1ZhpS6eiRuEUeE=" providerId="None" clId="Web-{83B39A96-FDBD-43A9-9B60-12BAF2EFCC88}" dt="2025-02-11T21:22:04.580" v="868" actId="20577"/>
          <ac:spMkLst>
            <pc:docMk/>
            <pc:sldMk cId="3273186352" sldId="289"/>
            <ac:spMk id="2" creationId="{AC3EA925-3E56-72D8-CBCB-E63018D5C586}"/>
          </ac:spMkLst>
        </pc:spChg>
        <pc:spChg chg="mod">
          <ac:chgData name="Ananth Mohan" userId="0+ntHPCRoNBLvPdhBUzfljBEc8fje1ZhpS6eiRuEUeE=" providerId="None" clId="Web-{83B39A96-FDBD-43A9-9B60-12BAF2EFCC88}" dt="2025-02-11T21:33:48.758" v="1099" actId="20577"/>
          <ac:spMkLst>
            <pc:docMk/>
            <pc:sldMk cId="3273186352" sldId="289"/>
            <ac:spMk id="3" creationId="{250A1B85-BB54-1345-69E3-1BFC71B552DA}"/>
          </ac:spMkLst>
        </pc:spChg>
        <pc:spChg chg="mod">
          <ac:chgData name="Ananth Mohan" userId="0+ntHPCRoNBLvPdhBUzfljBEc8fje1ZhpS6eiRuEUeE=" providerId="None" clId="Web-{83B39A96-FDBD-43A9-9B60-12BAF2EFCC88}" dt="2025-02-11T21:34:05.415" v="1106" actId="20577"/>
          <ac:spMkLst>
            <pc:docMk/>
            <pc:sldMk cId="3273186352" sldId="289"/>
            <ac:spMk id="4" creationId="{64091987-21DD-7F19-C7D1-1450EECA3195}"/>
          </ac:spMkLst>
        </pc:spChg>
      </pc:sldChg>
    </pc:docChg>
  </pc:docChgLst>
  <pc:docChgLst>
    <pc:chgData name="Yijun Wang" userId="Of/0Pj+qBr5fypY8jeq4N4QA/9LywGn1V9GniuUBQzk=" providerId="None" clId="Web-{178E1F4F-603D-4D6C-AD4C-CAC4D32308B3}"/>
    <pc:docChg chg="modSld">
      <pc:chgData name="Yijun Wang" userId="Of/0Pj+qBr5fypY8jeq4N4QA/9LywGn1V9GniuUBQzk=" providerId="None" clId="Web-{178E1F4F-603D-4D6C-AD4C-CAC4D32308B3}" dt="2025-02-18T05:43:31.836" v="21"/>
      <pc:docMkLst>
        <pc:docMk/>
      </pc:docMkLst>
      <pc:sldChg chg="modSp">
        <pc:chgData name="Yijun Wang" userId="Of/0Pj+qBr5fypY8jeq4N4QA/9LywGn1V9GniuUBQzk=" providerId="None" clId="Web-{178E1F4F-603D-4D6C-AD4C-CAC4D32308B3}" dt="2025-02-18T05:43:31.836" v="21"/>
        <pc:sldMkLst>
          <pc:docMk/>
          <pc:sldMk cId="2921373889" sldId="296"/>
        </pc:sldMkLst>
        <pc:graphicFrameChg chg="mod modGraphic">
          <ac:chgData name="Yijun Wang" userId="Of/0Pj+qBr5fypY8jeq4N4QA/9LywGn1V9GniuUBQzk=" providerId="None" clId="Web-{178E1F4F-603D-4D6C-AD4C-CAC4D32308B3}" dt="2025-02-18T05:43:31.836" v="21"/>
          <ac:graphicFrameMkLst>
            <pc:docMk/>
            <pc:sldMk cId="2921373889" sldId="296"/>
            <ac:graphicFrameMk id="12" creationId="{D6A8A2CE-0A65-07D1-D422-3178402DF30D}"/>
          </ac:graphicFrameMkLst>
        </pc:graphicFrameChg>
      </pc:sldChg>
    </pc:docChg>
  </pc:docChgLst>
  <pc:docChgLst>
    <pc:chgData name="Yijun Wang" userId="Of/0Pj+qBr5fypY8jeq4N4QA/9LywGn1V9GniuUBQzk=" providerId="None" clId="Web-{74685172-641E-4CF3-8F30-D72724BBADF6}"/>
    <pc:docChg chg="modSld">
      <pc:chgData name="Yijun Wang" userId="Of/0Pj+qBr5fypY8jeq4N4QA/9LywGn1V9GniuUBQzk=" providerId="None" clId="Web-{74685172-641E-4CF3-8F30-D72724BBADF6}" dt="2025-04-02T02:58:25.692" v="6" actId="14100"/>
      <pc:docMkLst>
        <pc:docMk/>
      </pc:docMkLst>
      <pc:sldChg chg="delSp modSp">
        <pc:chgData name="Yijun Wang" userId="Of/0Pj+qBr5fypY8jeq4N4QA/9LywGn1V9GniuUBQzk=" providerId="None" clId="Web-{74685172-641E-4CF3-8F30-D72724BBADF6}" dt="2025-04-02T02:58:25.692" v="6" actId="14100"/>
        <pc:sldMkLst>
          <pc:docMk/>
          <pc:sldMk cId="2880087684" sldId="348"/>
        </pc:sldMkLst>
        <pc:grpChg chg="mod">
          <ac:chgData name="Yijun Wang" userId="Of/0Pj+qBr5fypY8jeq4N4QA/9LywGn1V9GniuUBQzk=" providerId="None" clId="Web-{74685172-641E-4CF3-8F30-D72724BBADF6}" dt="2025-04-02T02:58:25.692" v="6" actId="14100"/>
          <ac:grpSpMkLst>
            <pc:docMk/>
            <pc:sldMk cId="2880087684" sldId="348"/>
            <ac:grpSpMk id="32" creationId="{04078916-68FE-2995-73C4-1FC338D8E025}"/>
          </ac:grpSpMkLst>
        </pc:grpChg>
        <pc:picChg chg="del">
          <ac:chgData name="Yijun Wang" userId="Of/0Pj+qBr5fypY8jeq4N4QA/9LywGn1V9GniuUBQzk=" providerId="None" clId="Web-{74685172-641E-4CF3-8F30-D72724BBADF6}" dt="2025-04-02T02:58:14.441" v="3"/>
          <ac:picMkLst>
            <pc:docMk/>
            <pc:sldMk cId="2880087684" sldId="348"/>
            <ac:picMk id="31" creationId="{A06FDB39-9F44-1E4C-9850-C27D4DA92809}"/>
          </ac:picMkLst>
        </pc:picChg>
      </pc:sldChg>
    </pc:docChg>
  </pc:docChgLst>
  <pc:docChgLst>
    <pc:chgData name="Ananth Mohan" userId="0+ntHPCRoNBLvPdhBUzfljBEc8fje1ZhpS6eiRuEUeE=" providerId="None" clId="Web-{7F4495CE-4775-40A9-84BD-289FE5582F9E}"/>
    <pc:docChg chg="addSld modSld">
      <pc:chgData name="Ananth Mohan" userId="0+ntHPCRoNBLvPdhBUzfljBEc8fje1ZhpS6eiRuEUeE=" providerId="None" clId="Web-{7F4495CE-4775-40A9-84BD-289FE5582F9E}" dt="2025-02-10T07:31:15.356" v="440" actId="20577"/>
      <pc:docMkLst>
        <pc:docMk/>
      </pc:docMkLst>
      <pc:sldChg chg="addSp delSp modSp">
        <pc:chgData name="Ananth Mohan" userId="0+ntHPCRoNBLvPdhBUzfljBEc8fje1ZhpS6eiRuEUeE=" providerId="None" clId="Web-{7F4495CE-4775-40A9-84BD-289FE5582F9E}" dt="2025-02-10T02:03:06.133" v="14" actId="14100"/>
        <pc:sldMkLst>
          <pc:docMk/>
          <pc:sldMk cId="2708108178" sldId="257"/>
        </pc:sldMkLst>
        <pc:picChg chg="add mod modCrop">
          <ac:chgData name="Ananth Mohan" userId="0+ntHPCRoNBLvPdhBUzfljBEc8fje1ZhpS6eiRuEUeE=" providerId="None" clId="Web-{7F4495CE-4775-40A9-84BD-289FE5582F9E}" dt="2025-02-10T02:03:06.133" v="14" actId="14100"/>
          <ac:picMkLst>
            <pc:docMk/>
            <pc:sldMk cId="2708108178" sldId="257"/>
            <ac:picMk id="7" creationId="{5DA46C35-992A-D7E8-53F5-17C7FBFF35BB}"/>
          </ac:picMkLst>
        </pc:picChg>
      </pc:sldChg>
      <pc:sldChg chg="addSp delSp modSp new">
        <pc:chgData name="Ananth Mohan" userId="0+ntHPCRoNBLvPdhBUzfljBEc8fje1ZhpS6eiRuEUeE=" providerId="None" clId="Web-{7F4495CE-4775-40A9-84BD-289FE5582F9E}" dt="2025-02-10T02:24:04.433" v="217" actId="20577"/>
        <pc:sldMkLst>
          <pc:docMk/>
          <pc:sldMk cId="1554789273" sldId="279"/>
        </pc:sldMkLst>
        <pc:spChg chg="mod">
          <ac:chgData name="Ananth Mohan" userId="0+ntHPCRoNBLvPdhBUzfljBEc8fje1ZhpS6eiRuEUeE=" providerId="None" clId="Web-{7F4495CE-4775-40A9-84BD-289FE5582F9E}" dt="2025-02-10T02:11:02.851" v="178" actId="20577"/>
          <ac:spMkLst>
            <pc:docMk/>
            <pc:sldMk cId="1554789273" sldId="279"/>
            <ac:spMk id="2" creationId="{1EC5AD7C-A9EB-BA47-606E-925EB6F8128C}"/>
          </ac:spMkLst>
        </pc:spChg>
        <pc:spChg chg="add mod">
          <ac:chgData name="Ananth Mohan" userId="0+ntHPCRoNBLvPdhBUzfljBEc8fje1ZhpS6eiRuEUeE=" providerId="None" clId="Web-{7F4495CE-4775-40A9-84BD-289FE5582F9E}" dt="2025-02-10T02:06:20.820" v="105" actId="1076"/>
          <ac:spMkLst>
            <pc:docMk/>
            <pc:sldMk cId="1554789273" sldId="279"/>
            <ac:spMk id="9" creationId="{48C60D3D-D085-D3C1-6F66-8109E62D11C7}"/>
          </ac:spMkLst>
        </pc:spChg>
        <pc:spChg chg="add mod">
          <ac:chgData name="Ananth Mohan" userId="0+ntHPCRoNBLvPdhBUzfljBEc8fje1ZhpS6eiRuEUeE=" providerId="None" clId="Web-{7F4495CE-4775-40A9-84BD-289FE5582F9E}" dt="2025-02-10T02:06:39.116" v="110" actId="1076"/>
          <ac:spMkLst>
            <pc:docMk/>
            <pc:sldMk cId="1554789273" sldId="279"/>
            <ac:spMk id="16" creationId="{C1B10E16-4AF6-A69B-36A8-B9F71C569BBE}"/>
          </ac:spMkLst>
        </pc:spChg>
        <pc:spChg chg="add mod">
          <ac:chgData name="Ananth Mohan" userId="0+ntHPCRoNBLvPdhBUzfljBEc8fje1ZhpS6eiRuEUeE=" providerId="None" clId="Web-{7F4495CE-4775-40A9-84BD-289FE5582F9E}" dt="2025-02-10T02:06:39.116" v="111" actId="1076"/>
          <ac:spMkLst>
            <pc:docMk/>
            <pc:sldMk cId="1554789273" sldId="279"/>
            <ac:spMk id="17" creationId="{E07BBA48-9921-2CE1-898E-3A10058DE8BC}"/>
          </ac:spMkLst>
        </pc:spChg>
        <pc:spChg chg="add mod">
          <ac:chgData name="Ananth Mohan" userId="0+ntHPCRoNBLvPdhBUzfljBEc8fje1ZhpS6eiRuEUeE=" providerId="None" clId="Web-{7F4495CE-4775-40A9-84BD-289FE5582F9E}" dt="2025-02-10T02:06:39.132" v="112" actId="1076"/>
          <ac:spMkLst>
            <pc:docMk/>
            <pc:sldMk cId="1554789273" sldId="279"/>
            <ac:spMk id="18" creationId="{712BFC91-E4FE-948E-0B73-AF6950705D47}"/>
          </ac:spMkLst>
        </pc:spChg>
        <pc:spChg chg="add mod">
          <ac:chgData name="Ananth Mohan" userId="0+ntHPCRoNBLvPdhBUzfljBEc8fje1ZhpS6eiRuEUeE=" providerId="None" clId="Web-{7F4495CE-4775-40A9-84BD-289FE5582F9E}" dt="2025-02-10T02:06:20.851" v="109" actId="1076"/>
          <ac:spMkLst>
            <pc:docMk/>
            <pc:sldMk cId="1554789273" sldId="279"/>
            <ac:spMk id="19" creationId="{42C9691B-DA5D-3202-D07F-F289AFF31D94}"/>
          </ac:spMkLst>
        </pc:spChg>
        <pc:spChg chg="add mod">
          <ac:chgData name="Ananth Mohan" userId="0+ntHPCRoNBLvPdhBUzfljBEc8fje1ZhpS6eiRuEUeE=" providerId="None" clId="Web-{7F4495CE-4775-40A9-84BD-289FE5582F9E}" dt="2025-02-10T02:10:24.163" v="163" actId="20577"/>
          <ac:spMkLst>
            <pc:docMk/>
            <pc:sldMk cId="1554789273" sldId="279"/>
            <ac:spMk id="22" creationId="{07EFC251-3027-D8F6-229B-2A99142A35CA}"/>
          </ac:spMkLst>
        </pc:spChg>
        <pc:spChg chg="add mod">
          <ac:chgData name="Ananth Mohan" userId="0+ntHPCRoNBLvPdhBUzfljBEc8fje1ZhpS6eiRuEUeE=" providerId="None" clId="Web-{7F4495CE-4775-40A9-84BD-289FE5582F9E}" dt="2025-02-10T02:10:31.007" v="164" actId="1076"/>
          <ac:spMkLst>
            <pc:docMk/>
            <pc:sldMk cId="1554789273" sldId="279"/>
            <ac:spMk id="23" creationId="{1CBC1C5B-7936-F253-321B-3A67B1C57415}"/>
          </ac:spMkLst>
        </pc:spChg>
        <pc:spChg chg="add mod">
          <ac:chgData name="Ananth Mohan" userId="0+ntHPCRoNBLvPdhBUzfljBEc8fje1ZhpS6eiRuEUeE=" providerId="None" clId="Web-{7F4495CE-4775-40A9-84BD-289FE5582F9E}" dt="2025-02-10T02:24:04.433" v="217" actId="20577"/>
          <ac:spMkLst>
            <pc:docMk/>
            <pc:sldMk cId="1554789273" sldId="279"/>
            <ac:spMk id="24" creationId="{0AE9754D-7163-9B27-A838-A94A4340AF40}"/>
          </ac:spMkLst>
        </pc:spChg>
      </pc:sldChg>
      <pc:sldChg chg="addSp delSp modSp new">
        <pc:chgData name="Ananth Mohan" userId="0+ntHPCRoNBLvPdhBUzfljBEc8fje1ZhpS6eiRuEUeE=" providerId="None" clId="Web-{7F4495CE-4775-40A9-84BD-289FE5582F9E}" dt="2025-02-10T07:31:15.356" v="440" actId="20577"/>
        <pc:sldMkLst>
          <pc:docMk/>
          <pc:sldMk cId="2959983989" sldId="280"/>
        </pc:sldMkLst>
        <pc:spChg chg="mod">
          <ac:chgData name="Ananth Mohan" userId="0+ntHPCRoNBLvPdhBUzfljBEc8fje1ZhpS6eiRuEUeE=" providerId="None" clId="Web-{7F4495CE-4775-40A9-84BD-289FE5582F9E}" dt="2025-02-10T07:23:04.094" v="360" actId="20577"/>
          <ac:spMkLst>
            <pc:docMk/>
            <pc:sldMk cId="2959983989" sldId="280"/>
            <ac:spMk id="2" creationId="{02ABEE79-9E6D-F155-A9B9-40A958FA7559}"/>
          </ac:spMkLst>
        </pc:spChg>
        <pc:spChg chg="mod">
          <ac:chgData name="Ananth Mohan" userId="0+ntHPCRoNBLvPdhBUzfljBEc8fje1ZhpS6eiRuEUeE=" providerId="None" clId="Web-{7F4495CE-4775-40A9-84BD-289FE5582F9E}" dt="2025-02-10T07:31:15.356" v="440" actId="20577"/>
          <ac:spMkLst>
            <pc:docMk/>
            <pc:sldMk cId="2959983989" sldId="280"/>
            <ac:spMk id="4" creationId="{CC44F5C8-E993-82DB-D0D0-F78D89C27980}"/>
          </ac:spMkLst>
        </pc:spChg>
      </pc:sldChg>
      <pc:sldChg chg="modSp add replId">
        <pc:chgData name="Ananth Mohan" userId="0+ntHPCRoNBLvPdhBUzfljBEc8fje1ZhpS6eiRuEUeE=" providerId="None" clId="Web-{7F4495CE-4775-40A9-84BD-289FE5582F9E}" dt="2025-02-10T07:22:05.251" v="354" actId="20577"/>
        <pc:sldMkLst>
          <pc:docMk/>
          <pc:sldMk cId="1701462827" sldId="281"/>
        </pc:sldMkLst>
        <pc:spChg chg="mod">
          <ac:chgData name="Ananth Mohan" userId="0+ntHPCRoNBLvPdhBUzfljBEc8fje1ZhpS6eiRuEUeE=" providerId="None" clId="Web-{7F4495CE-4775-40A9-84BD-289FE5582F9E}" dt="2025-02-10T07:19:43.689" v="277" actId="20577"/>
          <ac:spMkLst>
            <pc:docMk/>
            <pc:sldMk cId="1701462827" sldId="281"/>
            <ac:spMk id="2" creationId="{160EA4EC-71B7-A188-F311-736F3CC7F689}"/>
          </ac:spMkLst>
        </pc:spChg>
        <pc:spChg chg="mod">
          <ac:chgData name="Ananth Mohan" userId="0+ntHPCRoNBLvPdhBUzfljBEc8fje1ZhpS6eiRuEUeE=" providerId="None" clId="Web-{7F4495CE-4775-40A9-84BD-289FE5582F9E}" dt="2025-02-10T07:20:03.720" v="288" actId="20577"/>
          <ac:spMkLst>
            <pc:docMk/>
            <pc:sldMk cId="1701462827" sldId="281"/>
            <ac:spMk id="3" creationId="{CF09BD67-4144-2B42-84A3-3E972F37BE86}"/>
          </ac:spMkLst>
        </pc:spChg>
        <pc:spChg chg="mod">
          <ac:chgData name="Ananth Mohan" userId="0+ntHPCRoNBLvPdhBUzfljBEc8fje1ZhpS6eiRuEUeE=" providerId="None" clId="Web-{7F4495CE-4775-40A9-84BD-289FE5582F9E}" dt="2025-02-10T07:22:05.251" v="354" actId="20577"/>
          <ac:spMkLst>
            <pc:docMk/>
            <pc:sldMk cId="1701462827" sldId="281"/>
            <ac:spMk id="4" creationId="{30DD847F-326E-F441-C754-2915B93BF84A}"/>
          </ac:spMkLst>
        </pc:spChg>
      </pc:sldChg>
    </pc:docChg>
  </pc:docChgLst>
  <pc:docChgLst>
    <pc:chgData name="Yao Liu" userId="De98wOxqXTFY8++esdgi1+Besv75b2e3DCsfKbqDwqA=" providerId="None" clId="Web-{C73F1A71-A788-49E1-BC95-F6FE5584E079}"/>
    <pc:docChg chg="modSld">
      <pc:chgData name="Yao Liu" userId="De98wOxqXTFY8++esdgi1+Besv75b2e3DCsfKbqDwqA=" providerId="None" clId="Web-{C73F1A71-A788-49E1-BC95-F6FE5584E079}" dt="2025-02-28T15:57:29.670" v="0"/>
      <pc:docMkLst>
        <pc:docMk/>
      </pc:docMkLst>
      <pc:sldChg chg="addSp modSp">
        <pc:chgData name="Yao Liu" userId="De98wOxqXTFY8++esdgi1+Besv75b2e3DCsfKbqDwqA=" providerId="None" clId="Web-{C73F1A71-A788-49E1-BC95-F6FE5584E079}" dt="2025-02-28T15:57:29.670" v="0"/>
        <pc:sldMkLst>
          <pc:docMk/>
          <pc:sldMk cId="1603908050" sldId="267"/>
        </pc:sldMkLst>
        <pc:picChg chg="add mod">
          <ac:chgData name="Yao Liu" userId="De98wOxqXTFY8++esdgi1+Besv75b2e3DCsfKbqDwqA=" providerId="None" clId="Web-{C73F1A71-A788-49E1-BC95-F6FE5584E079}" dt="2025-02-28T15:57:29.670" v="0"/>
          <ac:picMkLst>
            <pc:docMk/>
            <pc:sldMk cId="1603908050" sldId="267"/>
            <ac:picMk id="3" creationId="{E5595545-76C6-293D-DD94-C581A7928756}"/>
          </ac:picMkLst>
        </pc:picChg>
      </pc:sldChg>
    </pc:docChg>
  </pc:docChgLst>
  <pc:docChgLst>
    <pc:chgData name="Ananth Mohan" userId="0+ntHPCRoNBLvPdhBUzfljBEc8fje1ZhpS6eiRuEUeE=" providerId="None" clId="Web-{EC2EC0C4-9541-458A-8DF3-DB00CD5927BF}"/>
    <pc:docChg chg="addSld modSld sldOrd">
      <pc:chgData name="Ananth Mohan" userId="0+ntHPCRoNBLvPdhBUzfljBEc8fje1ZhpS6eiRuEUeE=" providerId="None" clId="Web-{EC2EC0C4-9541-458A-8DF3-DB00CD5927BF}" dt="2025-02-28T20:35:50.888" v="530" actId="20577"/>
      <pc:docMkLst>
        <pc:docMk/>
      </pc:docMkLst>
      <pc:sldChg chg="addSp delSp modSp ord">
        <pc:chgData name="Ananth Mohan" userId="0+ntHPCRoNBLvPdhBUzfljBEc8fje1ZhpS6eiRuEUeE=" providerId="None" clId="Web-{EC2EC0C4-9541-458A-8DF3-DB00CD5927BF}" dt="2025-02-28T20:05:02.438" v="152"/>
        <pc:sldMkLst>
          <pc:docMk/>
          <pc:sldMk cId="1170602057" sldId="299"/>
        </pc:sldMkLst>
        <pc:spChg chg="mod">
          <ac:chgData name="Ananth Mohan" userId="0+ntHPCRoNBLvPdhBUzfljBEc8fje1ZhpS6eiRuEUeE=" providerId="None" clId="Web-{EC2EC0C4-9541-458A-8DF3-DB00CD5927BF}" dt="2025-02-28T20:04:52.750" v="150" actId="20577"/>
          <ac:spMkLst>
            <pc:docMk/>
            <pc:sldMk cId="1170602057" sldId="299"/>
            <ac:spMk id="9" creationId="{EA604508-99E3-10EB-765E-0921C3FB375D}"/>
          </ac:spMkLst>
        </pc:spChg>
        <pc:spChg chg="add del">
          <ac:chgData name="Ananth Mohan" userId="0+ntHPCRoNBLvPdhBUzfljBEc8fje1ZhpS6eiRuEUeE=" providerId="None" clId="Web-{EC2EC0C4-9541-458A-8DF3-DB00CD5927BF}" dt="2025-02-28T20:02:39.672" v="39"/>
          <ac:spMkLst>
            <pc:docMk/>
            <pc:sldMk cId="1170602057" sldId="299"/>
            <ac:spMk id="14" creationId="{E675B1E7-ECA5-C757-5159-2EE26DCB0F46}"/>
          </ac:spMkLst>
        </pc:spChg>
        <pc:spChg chg="add del">
          <ac:chgData name="Ananth Mohan" userId="0+ntHPCRoNBLvPdhBUzfljBEc8fje1ZhpS6eiRuEUeE=" providerId="None" clId="Web-{EC2EC0C4-9541-458A-8DF3-DB00CD5927BF}" dt="2025-02-28T20:02:37.157" v="38"/>
          <ac:spMkLst>
            <pc:docMk/>
            <pc:sldMk cId="1170602057" sldId="299"/>
            <ac:spMk id="16" creationId="{93E1DA12-413C-328F-96D6-1694175C291B}"/>
          </ac:spMkLst>
        </pc:spChg>
        <pc:spChg chg="add mod">
          <ac:chgData name="Ananth Mohan" userId="0+ntHPCRoNBLvPdhBUzfljBEc8fje1ZhpS6eiRuEUeE=" providerId="None" clId="Web-{EC2EC0C4-9541-458A-8DF3-DB00CD5927BF}" dt="2025-02-28T20:03:09.891" v="46" actId="20577"/>
          <ac:spMkLst>
            <pc:docMk/>
            <pc:sldMk cId="1170602057" sldId="299"/>
            <ac:spMk id="21" creationId="{2E7C8537-4103-7A3D-EFE3-EF282069646B}"/>
          </ac:spMkLst>
        </pc:spChg>
      </pc:sldChg>
      <pc:sldChg chg="addSp delSp modSp ord">
        <pc:chgData name="Ananth Mohan" userId="0+ntHPCRoNBLvPdhBUzfljBEc8fje1ZhpS6eiRuEUeE=" providerId="None" clId="Web-{EC2EC0C4-9541-458A-8DF3-DB00CD5927BF}" dt="2025-02-28T20:02:10.782" v="25"/>
        <pc:sldMkLst>
          <pc:docMk/>
          <pc:sldMk cId="462100060" sldId="300"/>
        </pc:sldMkLst>
        <pc:spChg chg="add del mod">
          <ac:chgData name="Ananth Mohan" userId="0+ntHPCRoNBLvPdhBUzfljBEc8fje1ZhpS6eiRuEUeE=" providerId="None" clId="Web-{EC2EC0C4-9541-458A-8DF3-DB00CD5927BF}" dt="2025-02-28T20:02:10.782" v="25"/>
          <ac:spMkLst>
            <pc:docMk/>
            <pc:sldMk cId="462100060" sldId="300"/>
            <ac:spMk id="4" creationId="{E675B1E7-ECA5-C757-5159-2EE26DCB0F46}"/>
          </ac:spMkLst>
        </pc:spChg>
      </pc:sldChg>
      <pc:sldChg chg="ord">
        <pc:chgData name="Ananth Mohan" userId="0+ntHPCRoNBLvPdhBUzfljBEc8fje1ZhpS6eiRuEUeE=" providerId="None" clId="Web-{EC2EC0C4-9541-458A-8DF3-DB00CD5927BF}" dt="2025-02-28T15:55:00.813" v="1"/>
        <pc:sldMkLst>
          <pc:docMk/>
          <pc:sldMk cId="2319419898" sldId="301"/>
        </pc:sldMkLst>
      </pc:sldChg>
      <pc:sldChg chg="addSp delSp modSp ord">
        <pc:chgData name="Ananth Mohan" userId="0+ntHPCRoNBLvPdhBUzfljBEc8fje1ZhpS6eiRuEUeE=" providerId="None" clId="Web-{EC2EC0C4-9541-458A-8DF3-DB00CD5927BF}" dt="2025-02-28T20:05:02.438" v="151"/>
        <pc:sldMkLst>
          <pc:docMk/>
          <pc:sldMk cId="446141309" sldId="302"/>
        </pc:sldMkLst>
        <pc:spChg chg="add mod">
          <ac:chgData name="Ananth Mohan" userId="0+ntHPCRoNBLvPdhBUzfljBEc8fje1ZhpS6eiRuEUeE=" providerId="None" clId="Web-{EC2EC0C4-9541-458A-8DF3-DB00CD5927BF}" dt="2025-02-28T20:02:32.251" v="36" actId="14100"/>
          <ac:spMkLst>
            <pc:docMk/>
            <pc:sldMk cId="446141309" sldId="302"/>
            <ac:spMk id="2" creationId="{1CB901F5-459C-56F9-7F88-10B48EBD8AEB}"/>
          </ac:spMkLst>
        </pc:spChg>
        <pc:spChg chg="del">
          <ac:chgData name="Ananth Mohan" userId="0+ntHPCRoNBLvPdhBUzfljBEc8fje1ZhpS6eiRuEUeE=" providerId="None" clId="Web-{EC2EC0C4-9541-458A-8DF3-DB00CD5927BF}" dt="2025-02-28T15:55:17.376" v="4"/>
          <ac:spMkLst>
            <pc:docMk/>
            <pc:sldMk cId="446141309" sldId="302"/>
            <ac:spMk id="2" creationId="{A0460933-6235-8985-C602-574734264BF3}"/>
          </ac:spMkLst>
        </pc:spChg>
        <pc:spChg chg="add mod">
          <ac:chgData name="Ananth Mohan" userId="0+ntHPCRoNBLvPdhBUzfljBEc8fje1ZhpS6eiRuEUeE=" providerId="None" clId="Web-{EC2EC0C4-9541-458A-8DF3-DB00CD5927BF}" dt="2025-02-28T20:04:47.329" v="148" actId="20577"/>
          <ac:spMkLst>
            <pc:docMk/>
            <pc:sldMk cId="446141309" sldId="302"/>
            <ac:spMk id="8" creationId="{731DD900-60B3-9AA1-665B-56CEB485334F}"/>
          </ac:spMkLst>
        </pc:spChg>
      </pc:sldChg>
      <pc:sldChg chg="ord">
        <pc:chgData name="Ananth Mohan" userId="0+ntHPCRoNBLvPdhBUzfljBEc8fje1ZhpS6eiRuEUeE=" providerId="None" clId="Web-{EC2EC0C4-9541-458A-8DF3-DB00CD5927BF}" dt="2025-02-28T15:55:00.813" v="2"/>
        <pc:sldMkLst>
          <pc:docMk/>
          <pc:sldMk cId="2832939209" sldId="304"/>
        </pc:sldMkLst>
      </pc:sldChg>
      <pc:sldChg chg="addSp delSp modSp add ord replId">
        <pc:chgData name="Ananth Mohan" userId="0+ntHPCRoNBLvPdhBUzfljBEc8fje1ZhpS6eiRuEUeE=" providerId="None" clId="Web-{EC2EC0C4-9541-458A-8DF3-DB00CD5927BF}" dt="2025-02-28T20:11:51.703" v="393"/>
        <pc:sldMkLst>
          <pc:docMk/>
          <pc:sldMk cId="3297032400" sldId="305"/>
        </pc:sldMkLst>
        <pc:spChg chg="mod">
          <ac:chgData name="Ananth Mohan" userId="0+ntHPCRoNBLvPdhBUzfljBEc8fje1ZhpS6eiRuEUeE=" providerId="None" clId="Web-{EC2EC0C4-9541-458A-8DF3-DB00CD5927BF}" dt="2025-02-28T20:06:00.250" v="168" actId="20577"/>
          <ac:spMkLst>
            <pc:docMk/>
            <pc:sldMk cId="3297032400" sldId="305"/>
            <ac:spMk id="2" creationId="{F402E3D5-AA1B-2160-41A5-A176D59DF97A}"/>
          </ac:spMkLst>
        </pc:spChg>
        <pc:spChg chg="del">
          <ac:chgData name="Ananth Mohan" userId="0+ntHPCRoNBLvPdhBUzfljBEc8fje1ZhpS6eiRuEUeE=" providerId="None" clId="Web-{EC2EC0C4-9541-458A-8DF3-DB00CD5927BF}" dt="2025-02-28T20:07:01.110" v="170"/>
          <ac:spMkLst>
            <pc:docMk/>
            <pc:sldMk cId="3297032400" sldId="305"/>
            <ac:spMk id="3" creationId="{38641360-CD02-0B49-88D8-53E312662BED}"/>
          </ac:spMkLst>
        </pc:spChg>
        <pc:spChg chg="del">
          <ac:chgData name="Ananth Mohan" userId="0+ntHPCRoNBLvPdhBUzfljBEc8fje1ZhpS6eiRuEUeE=" providerId="None" clId="Web-{EC2EC0C4-9541-458A-8DF3-DB00CD5927BF}" dt="2025-02-28T20:07:01.063" v="169"/>
          <ac:spMkLst>
            <pc:docMk/>
            <pc:sldMk cId="3297032400" sldId="305"/>
            <ac:spMk id="4" creationId="{464023CD-75BB-4804-5FC4-B5A950F4917E}"/>
          </ac:spMkLst>
        </pc:spChg>
        <pc:spChg chg="add del mod">
          <ac:chgData name="Ananth Mohan" userId="0+ntHPCRoNBLvPdhBUzfljBEc8fje1ZhpS6eiRuEUeE=" providerId="None" clId="Web-{EC2EC0C4-9541-458A-8DF3-DB00CD5927BF}" dt="2025-02-28T20:07:07.860" v="173"/>
          <ac:spMkLst>
            <pc:docMk/>
            <pc:sldMk cId="3297032400" sldId="305"/>
            <ac:spMk id="8" creationId="{EBA18931-29CB-1CBD-8540-5E2F44D13267}"/>
          </ac:spMkLst>
        </pc:spChg>
        <pc:spChg chg="add del mod">
          <ac:chgData name="Ananth Mohan" userId="0+ntHPCRoNBLvPdhBUzfljBEc8fje1ZhpS6eiRuEUeE=" providerId="None" clId="Web-{EC2EC0C4-9541-458A-8DF3-DB00CD5927BF}" dt="2025-02-28T20:07:07.860" v="172"/>
          <ac:spMkLst>
            <pc:docMk/>
            <pc:sldMk cId="3297032400" sldId="305"/>
            <ac:spMk id="10" creationId="{F3FA8B96-D65E-6F7B-D84F-8BD262148852}"/>
          </ac:spMkLst>
        </pc:spChg>
        <pc:graphicFrameChg chg="add mod modGraphic">
          <ac:chgData name="Ananth Mohan" userId="0+ntHPCRoNBLvPdhBUzfljBEc8fje1ZhpS6eiRuEUeE=" providerId="None" clId="Web-{EC2EC0C4-9541-458A-8DF3-DB00CD5927BF}" dt="2025-02-28T20:11:51.703" v="393"/>
          <ac:graphicFrameMkLst>
            <pc:docMk/>
            <pc:sldMk cId="3297032400" sldId="305"/>
            <ac:graphicFrameMk id="12" creationId="{14F6C04A-4C6F-5EC8-E577-035CACF7C29A}"/>
          </ac:graphicFrameMkLst>
        </pc:graphicFrameChg>
      </pc:sldChg>
      <pc:sldChg chg="modSp add ord replId">
        <pc:chgData name="Ananth Mohan" userId="0+ntHPCRoNBLvPdhBUzfljBEc8fje1ZhpS6eiRuEUeE=" providerId="None" clId="Web-{EC2EC0C4-9541-458A-8DF3-DB00CD5927BF}" dt="2025-02-28T20:12:55.859" v="403"/>
        <pc:sldMkLst>
          <pc:docMk/>
          <pc:sldMk cId="1025125592" sldId="306"/>
        </pc:sldMkLst>
        <pc:spChg chg="mod">
          <ac:chgData name="Ananth Mohan" userId="0+ntHPCRoNBLvPdhBUzfljBEc8fje1ZhpS6eiRuEUeE=" providerId="None" clId="Web-{EC2EC0C4-9541-458A-8DF3-DB00CD5927BF}" dt="2025-02-28T20:12:42.343" v="402" actId="20577"/>
          <ac:spMkLst>
            <pc:docMk/>
            <pc:sldMk cId="1025125592" sldId="306"/>
            <ac:spMk id="3" creationId="{61487B08-DDFE-10E9-5034-196074C0A6D8}"/>
          </ac:spMkLst>
        </pc:spChg>
      </pc:sldChg>
      <pc:sldChg chg="addSp delSp modSp new mod modClrScheme chgLayout">
        <pc:chgData name="Ananth Mohan" userId="0+ntHPCRoNBLvPdhBUzfljBEc8fje1ZhpS6eiRuEUeE=" providerId="None" clId="Web-{EC2EC0C4-9541-458A-8DF3-DB00CD5927BF}" dt="2025-02-28T20:35:50.888" v="530" actId="20577"/>
        <pc:sldMkLst>
          <pc:docMk/>
          <pc:sldMk cId="3333561729" sldId="307"/>
        </pc:sldMkLst>
        <pc:spChg chg="del">
          <ac:chgData name="Ananth Mohan" userId="0+ntHPCRoNBLvPdhBUzfljBEc8fje1ZhpS6eiRuEUeE=" providerId="None" clId="Web-{EC2EC0C4-9541-458A-8DF3-DB00CD5927BF}" dt="2025-02-28T20:32:13.436" v="405"/>
          <ac:spMkLst>
            <pc:docMk/>
            <pc:sldMk cId="3333561729" sldId="307"/>
            <ac:spMk id="2" creationId="{70EC3302-B75C-CF10-46CF-A1051F911C1B}"/>
          </ac:spMkLst>
        </pc:spChg>
        <pc:spChg chg="del mod ord">
          <ac:chgData name="Ananth Mohan" userId="0+ntHPCRoNBLvPdhBUzfljBEc8fje1ZhpS6eiRuEUeE=" providerId="None" clId="Web-{EC2EC0C4-9541-458A-8DF3-DB00CD5927BF}" dt="2025-02-28T20:34:01.967" v="481"/>
          <ac:spMkLst>
            <pc:docMk/>
            <pc:sldMk cId="3333561729" sldId="307"/>
            <ac:spMk id="3" creationId="{E3573B86-46A7-38F9-F059-22432C15D54B}"/>
          </ac:spMkLst>
        </pc:spChg>
        <pc:spChg chg="mod ord">
          <ac:chgData name="Ananth Mohan" userId="0+ntHPCRoNBLvPdhBUzfljBEc8fje1ZhpS6eiRuEUeE=" providerId="None" clId="Web-{EC2EC0C4-9541-458A-8DF3-DB00CD5927BF}" dt="2025-02-28T20:32:13.436" v="405"/>
          <ac:spMkLst>
            <pc:docMk/>
            <pc:sldMk cId="3333561729" sldId="307"/>
            <ac:spMk id="4" creationId="{C1670757-5161-477C-63EE-1A2DD5D8A873}"/>
          </ac:spMkLst>
        </pc:spChg>
        <pc:spChg chg="mod ord">
          <ac:chgData name="Ananth Mohan" userId="0+ntHPCRoNBLvPdhBUzfljBEc8fje1ZhpS6eiRuEUeE=" providerId="None" clId="Web-{EC2EC0C4-9541-458A-8DF3-DB00CD5927BF}" dt="2025-02-28T20:32:13.436" v="405"/>
          <ac:spMkLst>
            <pc:docMk/>
            <pc:sldMk cId="3333561729" sldId="307"/>
            <ac:spMk id="5" creationId="{7A0C1999-882A-9A92-DF56-E669422D73BE}"/>
          </ac:spMkLst>
        </pc:spChg>
        <pc:spChg chg="add mod ord">
          <ac:chgData name="Ananth Mohan" userId="0+ntHPCRoNBLvPdhBUzfljBEc8fje1ZhpS6eiRuEUeE=" providerId="None" clId="Web-{EC2EC0C4-9541-458A-8DF3-DB00CD5927BF}" dt="2025-02-28T20:34:21.185" v="490" actId="20577"/>
          <ac:spMkLst>
            <pc:docMk/>
            <pc:sldMk cId="3333561729" sldId="307"/>
            <ac:spMk id="6" creationId="{6D000FAC-EAD2-98D9-678B-CD551498ADB7}"/>
          </ac:spMkLst>
        </pc:spChg>
        <pc:spChg chg="add mod ord">
          <ac:chgData name="Ananth Mohan" userId="0+ntHPCRoNBLvPdhBUzfljBEc8fje1ZhpS6eiRuEUeE=" providerId="None" clId="Web-{EC2EC0C4-9541-458A-8DF3-DB00CD5927BF}" dt="2025-02-28T20:35:50.888" v="530" actId="20577"/>
          <ac:spMkLst>
            <pc:docMk/>
            <pc:sldMk cId="3333561729" sldId="307"/>
            <ac:spMk id="7" creationId="{B420C5A3-CB0F-E35D-1622-EA9D36817AE9}"/>
          </ac:spMkLst>
        </pc:spChg>
      </pc:sldChg>
    </pc:docChg>
  </pc:docChgLst>
  <pc:docChgLst>
    <pc:chgData name="Shih Min Lin" userId="EZMguJyP4QRPSMfRfjN+Y1sL5Ac+4RMpWotTWDpLLe0=" providerId="None" clId="Web-{0F160905-761A-4C99-8833-437B7E1A75B7}"/>
    <pc:docChg chg="addSld modSld sldOrd modSection">
      <pc:chgData name="Shih Min Lin" userId="EZMguJyP4QRPSMfRfjN+Y1sL5Ac+4RMpWotTWDpLLe0=" providerId="None" clId="Web-{0F160905-761A-4C99-8833-437B7E1A75B7}" dt="2025-03-27T22:43:07.840" v="14" actId="20577"/>
      <pc:docMkLst>
        <pc:docMk/>
      </pc:docMkLst>
      <pc:sldChg chg="modSp ord">
        <pc:chgData name="Shih Min Lin" userId="EZMguJyP4QRPSMfRfjN+Y1sL5Ac+4RMpWotTWDpLLe0=" providerId="None" clId="Web-{0F160905-761A-4C99-8833-437B7E1A75B7}" dt="2025-03-27T22:39:45.637" v="5" actId="20577"/>
        <pc:sldMkLst>
          <pc:docMk/>
          <pc:sldMk cId="2405440878" sldId="323"/>
        </pc:sldMkLst>
        <pc:spChg chg="mod">
          <ac:chgData name="Shih Min Lin" userId="EZMguJyP4QRPSMfRfjN+Y1sL5Ac+4RMpWotTWDpLLe0=" providerId="None" clId="Web-{0F160905-761A-4C99-8833-437B7E1A75B7}" dt="2025-03-27T22:39:45.637" v="5" actId="20577"/>
          <ac:spMkLst>
            <pc:docMk/>
            <pc:sldMk cId="2405440878" sldId="323"/>
            <ac:spMk id="2" creationId="{83ECCFBE-7491-0BE3-CC23-63CB7C661B94}"/>
          </ac:spMkLst>
        </pc:spChg>
      </pc:sldChg>
      <pc:sldChg chg="add replId">
        <pc:chgData name="Shih Min Lin" userId="EZMguJyP4QRPSMfRfjN+Y1sL5Ac+4RMpWotTWDpLLe0=" providerId="None" clId="Web-{0F160905-761A-4C99-8833-437B7E1A75B7}" dt="2025-03-27T22:31:20.888" v="0"/>
        <pc:sldMkLst>
          <pc:docMk/>
          <pc:sldMk cId="1057141908" sldId="325"/>
        </pc:sldMkLst>
      </pc:sldChg>
      <pc:sldChg chg="modSp add replId">
        <pc:chgData name="Shih Min Lin" userId="EZMguJyP4QRPSMfRfjN+Y1sL5Ac+4RMpWotTWDpLLe0=" providerId="None" clId="Web-{0F160905-761A-4C99-8833-437B7E1A75B7}" dt="2025-03-27T22:40:33.715" v="7" actId="20577"/>
        <pc:sldMkLst>
          <pc:docMk/>
          <pc:sldMk cId="2822259883" sldId="326"/>
        </pc:sldMkLst>
        <pc:spChg chg="mod">
          <ac:chgData name="Shih Min Lin" userId="EZMguJyP4QRPSMfRfjN+Y1sL5Ac+4RMpWotTWDpLLe0=" providerId="None" clId="Web-{0F160905-761A-4C99-8833-437B7E1A75B7}" dt="2025-03-27T22:40:33.715" v="7" actId="20577"/>
          <ac:spMkLst>
            <pc:docMk/>
            <pc:sldMk cId="2822259883" sldId="326"/>
            <ac:spMk id="2" creationId="{B083A356-04A0-556D-655C-39B804B47804}"/>
          </ac:spMkLst>
        </pc:spChg>
      </pc:sldChg>
      <pc:sldChg chg="modSp add replId">
        <pc:chgData name="Shih Min Lin" userId="EZMguJyP4QRPSMfRfjN+Y1sL5Ac+4RMpWotTWDpLLe0=" providerId="None" clId="Web-{0F160905-761A-4C99-8833-437B7E1A75B7}" dt="2025-03-27T22:43:07.840" v="14" actId="20577"/>
        <pc:sldMkLst>
          <pc:docMk/>
          <pc:sldMk cId="4175323384" sldId="327"/>
        </pc:sldMkLst>
        <pc:spChg chg="mod">
          <ac:chgData name="Shih Min Lin" userId="EZMguJyP4QRPSMfRfjN+Y1sL5Ac+4RMpWotTWDpLLe0=" providerId="None" clId="Web-{0F160905-761A-4C99-8833-437B7E1A75B7}" dt="2025-03-27T22:43:07.840" v="14" actId="20577"/>
          <ac:spMkLst>
            <pc:docMk/>
            <pc:sldMk cId="4175323384" sldId="327"/>
            <ac:spMk id="2" creationId="{68BF7734-01C3-4886-224F-F44A2E330C76}"/>
          </ac:spMkLst>
        </pc:spChg>
      </pc:sldChg>
    </pc:docChg>
  </pc:docChgLst>
  <pc:docChgLst>
    <pc:chgData name="Hsueh-Ning Chao" userId="I32u27yO7tdajtqyP71sKDiQulIz6ic0z1xl0wdhUYk=" providerId="None" clId="Web-{2E448F03-4B16-4147-A48C-353EAD6D05A6}"/>
    <pc:docChg chg="modSld">
      <pc:chgData name="Hsueh-Ning Chao" userId="I32u27yO7tdajtqyP71sKDiQulIz6ic0z1xl0wdhUYk=" providerId="None" clId="Web-{2E448F03-4B16-4147-A48C-353EAD6D05A6}" dt="2025-03-31T14:01:51.870" v="4"/>
      <pc:docMkLst>
        <pc:docMk/>
      </pc:docMkLst>
      <pc:sldChg chg="modSp">
        <pc:chgData name="Hsueh-Ning Chao" userId="I32u27yO7tdajtqyP71sKDiQulIz6ic0z1xl0wdhUYk=" providerId="None" clId="Web-{2E448F03-4B16-4147-A48C-353EAD6D05A6}" dt="2025-03-31T14:01:51.870" v="4"/>
        <pc:sldMkLst>
          <pc:docMk/>
          <pc:sldMk cId="3592011414" sldId="321"/>
        </pc:sldMkLst>
        <pc:graphicFrameChg chg="mod modGraphic">
          <ac:chgData name="Hsueh-Ning Chao" userId="I32u27yO7tdajtqyP71sKDiQulIz6ic0z1xl0wdhUYk=" providerId="None" clId="Web-{2E448F03-4B16-4147-A48C-353EAD6D05A6}" dt="2025-03-31T14:01:51.870" v="4"/>
          <ac:graphicFrameMkLst>
            <pc:docMk/>
            <pc:sldMk cId="3592011414" sldId="321"/>
            <ac:graphicFrameMk id="3" creationId="{725C0FB5-6FDC-F690-4983-417D54FF3C77}"/>
          </ac:graphicFrameMkLst>
        </pc:graphicFrameChg>
      </pc:sldChg>
    </pc:docChg>
  </pc:docChgLst>
  <pc:docChgLst>
    <pc:chgData name="Tanvir Ahmed Farook" userId="TCYBb3uSJ+bdHYXHvL8inqj6VAMXLD9G89AUjqTPq2w=" providerId="None" clId="Web-{B74B8D1D-83CC-4A2D-8B12-4E7C6697D222}"/>
    <pc:docChg chg="addSld delSld modSld sldOrd modSection">
      <pc:chgData name="Tanvir Ahmed Farook" userId="TCYBb3uSJ+bdHYXHvL8inqj6VAMXLD9G89AUjqTPq2w=" providerId="None" clId="Web-{B74B8D1D-83CC-4A2D-8B12-4E7C6697D222}" dt="2025-03-29T21:04:18.997" v="301" actId="1076"/>
      <pc:docMkLst>
        <pc:docMk/>
      </pc:docMkLst>
      <pc:sldChg chg="addSp delSp modSp">
        <pc:chgData name="Tanvir Ahmed Farook" userId="TCYBb3uSJ+bdHYXHvL8inqj6VAMXLD9G89AUjqTPq2w=" providerId="None" clId="Web-{B74B8D1D-83CC-4A2D-8B12-4E7C6697D222}" dt="2025-03-29T20:59:38.128" v="235" actId="1076"/>
        <pc:sldMkLst>
          <pc:docMk/>
          <pc:sldMk cId="2984145233" sldId="332"/>
        </pc:sldMkLst>
        <pc:spChg chg="mod">
          <ac:chgData name="Tanvir Ahmed Farook" userId="TCYBb3uSJ+bdHYXHvL8inqj6VAMXLD9G89AUjqTPq2w=" providerId="None" clId="Web-{B74B8D1D-83CC-4A2D-8B12-4E7C6697D222}" dt="2025-03-29T20:59:38.128" v="235" actId="1076"/>
          <ac:spMkLst>
            <pc:docMk/>
            <pc:sldMk cId="2984145233" sldId="332"/>
            <ac:spMk id="3" creationId="{08365D5C-2DB0-7B53-31CE-75E0074F08AD}"/>
          </ac:spMkLst>
        </pc:spChg>
        <pc:spChg chg="del">
          <ac:chgData name="Tanvir Ahmed Farook" userId="TCYBb3uSJ+bdHYXHvL8inqj6VAMXLD9G89AUjqTPq2w=" providerId="None" clId="Web-{B74B8D1D-83CC-4A2D-8B12-4E7C6697D222}" dt="2025-03-29T20:29:57.584" v="22"/>
          <ac:spMkLst>
            <pc:docMk/>
            <pc:sldMk cId="2984145233" sldId="332"/>
            <ac:spMk id="4" creationId="{068C61A7-371C-95FA-7951-CDB4E6ECD9EE}"/>
          </ac:spMkLst>
        </pc:spChg>
        <pc:picChg chg="add mod">
          <ac:chgData name="Tanvir Ahmed Farook" userId="TCYBb3uSJ+bdHYXHvL8inqj6VAMXLD9G89AUjqTPq2w=" providerId="None" clId="Web-{B74B8D1D-83CC-4A2D-8B12-4E7C6697D222}" dt="2025-03-29T20:31:48.385" v="83" actId="1076"/>
          <ac:picMkLst>
            <pc:docMk/>
            <pc:sldMk cId="2984145233" sldId="332"/>
            <ac:picMk id="7" creationId="{A1D8E053-5DCD-4610-E865-7C56E3118BE9}"/>
          </ac:picMkLst>
        </pc:picChg>
        <pc:picChg chg="add mod">
          <ac:chgData name="Tanvir Ahmed Farook" userId="TCYBb3uSJ+bdHYXHvL8inqj6VAMXLD9G89AUjqTPq2w=" providerId="None" clId="Web-{B74B8D1D-83CC-4A2D-8B12-4E7C6697D222}" dt="2025-03-29T20:33:38.530" v="87" actId="14100"/>
          <ac:picMkLst>
            <pc:docMk/>
            <pc:sldMk cId="2984145233" sldId="332"/>
            <ac:picMk id="8" creationId="{4962610B-CC6D-4E8D-6041-C569B3EE9E27}"/>
          </ac:picMkLst>
        </pc:picChg>
      </pc:sldChg>
      <pc:sldChg chg="addSp delSp modSp add ord replId">
        <pc:chgData name="Tanvir Ahmed Farook" userId="TCYBb3uSJ+bdHYXHvL8inqj6VAMXLD9G89AUjqTPq2w=" providerId="None" clId="Web-{B74B8D1D-83CC-4A2D-8B12-4E7C6697D222}" dt="2025-03-29T21:04:18.997" v="301" actId="1076"/>
        <pc:sldMkLst>
          <pc:docMk/>
          <pc:sldMk cId="963540790" sldId="337"/>
        </pc:sldMkLst>
        <pc:spChg chg="del">
          <ac:chgData name="Tanvir Ahmed Farook" userId="TCYBb3uSJ+bdHYXHvL8inqj6VAMXLD9G89AUjqTPq2w=" providerId="None" clId="Web-{B74B8D1D-83CC-4A2D-8B12-4E7C6697D222}" dt="2025-03-29T20:33:49.671" v="89"/>
          <ac:spMkLst>
            <pc:docMk/>
            <pc:sldMk cId="963540790" sldId="337"/>
            <ac:spMk id="3" creationId="{EEFA2FFB-4BDD-6BC6-8884-0349D266BAE4}"/>
          </ac:spMkLst>
        </pc:spChg>
        <pc:spChg chg="add mod">
          <ac:chgData name="Tanvir Ahmed Farook" userId="TCYBb3uSJ+bdHYXHvL8inqj6VAMXLD9G89AUjqTPq2w=" providerId="None" clId="Web-{B74B8D1D-83CC-4A2D-8B12-4E7C6697D222}" dt="2025-03-29T21:04:18.982" v="300" actId="1076"/>
          <ac:spMkLst>
            <pc:docMk/>
            <pc:sldMk cId="963540790" sldId="337"/>
            <ac:spMk id="9" creationId="{F8BD09FA-A7C8-8BA8-885A-C3A7013B34F1}"/>
          </ac:spMkLst>
        </pc:spChg>
        <pc:spChg chg="add mod">
          <ac:chgData name="Tanvir Ahmed Farook" userId="TCYBb3uSJ+bdHYXHvL8inqj6VAMXLD9G89AUjqTPq2w=" providerId="None" clId="Web-{B74B8D1D-83CC-4A2D-8B12-4E7C6697D222}" dt="2025-03-29T21:04:18.997" v="301" actId="1076"/>
          <ac:spMkLst>
            <pc:docMk/>
            <pc:sldMk cId="963540790" sldId="337"/>
            <ac:spMk id="10" creationId="{6E660AFD-BCAF-E9A4-ADC8-FB462869CCF3}"/>
          </ac:spMkLst>
        </pc:spChg>
        <pc:picChg chg="del">
          <ac:chgData name="Tanvir Ahmed Farook" userId="TCYBb3uSJ+bdHYXHvL8inqj6VAMXLD9G89AUjqTPq2w=" providerId="None" clId="Web-{B74B8D1D-83CC-4A2D-8B12-4E7C6697D222}" dt="2025-03-29T20:33:50.187" v="90"/>
          <ac:picMkLst>
            <pc:docMk/>
            <pc:sldMk cId="963540790" sldId="337"/>
            <ac:picMk id="7" creationId="{000605D5-B50A-A8DA-35D4-D60CCBDF547D}"/>
          </ac:picMkLst>
        </pc:picChg>
        <pc:picChg chg="del">
          <ac:chgData name="Tanvir Ahmed Farook" userId="TCYBb3uSJ+bdHYXHvL8inqj6VAMXLD9G89AUjqTPq2w=" providerId="None" clId="Web-{B74B8D1D-83CC-4A2D-8B12-4E7C6697D222}" dt="2025-03-29T20:33:50.655" v="91"/>
          <ac:picMkLst>
            <pc:docMk/>
            <pc:sldMk cId="963540790" sldId="337"/>
            <ac:picMk id="8" creationId="{3A75237D-CD14-CEA7-BED5-52A164120870}"/>
          </ac:picMkLst>
        </pc:picChg>
        <pc:picChg chg="add del mod">
          <ac:chgData name="Tanvir Ahmed Farook" userId="TCYBb3uSJ+bdHYXHvL8inqj6VAMXLD9G89AUjqTPq2w=" providerId="None" clId="Web-{B74B8D1D-83CC-4A2D-8B12-4E7C6697D222}" dt="2025-03-29T20:47:07.780" v="145"/>
          <ac:picMkLst>
            <pc:docMk/>
            <pc:sldMk cId="963540790" sldId="337"/>
            <ac:picMk id="11" creationId="{9372708D-C537-A7F7-4E91-8189144F35EB}"/>
          </ac:picMkLst>
        </pc:picChg>
        <pc:picChg chg="add mod ord">
          <ac:chgData name="Tanvir Ahmed Farook" userId="TCYBb3uSJ+bdHYXHvL8inqj6VAMXLD9G89AUjqTPq2w=" providerId="None" clId="Web-{B74B8D1D-83CC-4A2D-8B12-4E7C6697D222}" dt="2025-03-29T20:54:00.897" v="152" actId="14100"/>
          <ac:picMkLst>
            <pc:docMk/>
            <pc:sldMk cId="963540790" sldId="337"/>
            <ac:picMk id="12" creationId="{00775BCF-D859-5CC8-609A-C0A2F4BA5671}"/>
          </ac:picMkLst>
        </pc:picChg>
      </pc:sldChg>
      <pc:sldChg chg="addSp delSp modSp add del ord replId">
        <pc:chgData name="Tanvir Ahmed Farook" userId="TCYBb3uSJ+bdHYXHvL8inqj6VAMXLD9G89AUjqTPq2w=" providerId="None" clId="Web-{B74B8D1D-83CC-4A2D-8B12-4E7C6697D222}" dt="2025-03-29T21:02:01.398" v="237"/>
        <pc:sldMkLst>
          <pc:docMk/>
          <pc:sldMk cId="1923606979" sldId="338"/>
        </pc:sldMkLst>
        <pc:spChg chg="mod">
          <ac:chgData name="Tanvir Ahmed Farook" userId="TCYBb3uSJ+bdHYXHvL8inqj6VAMXLD9G89AUjqTPq2w=" providerId="None" clId="Web-{B74B8D1D-83CC-4A2D-8B12-4E7C6697D222}" dt="2025-03-29T20:59:25.315" v="230" actId="20577"/>
          <ac:spMkLst>
            <pc:docMk/>
            <pc:sldMk cId="1923606979" sldId="338"/>
            <ac:spMk id="3" creationId="{6AEF96B5-62D1-2582-6687-A302097CE891}"/>
          </ac:spMkLst>
        </pc:spChg>
        <pc:spChg chg="add mod">
          <ac:chgData name="Tanvir Ahmed Farook" userId="TCYBb3uSJ+bdHYXHvL8inqj6VAMXLD9G89AUjqTPq2w=" providerId="None" clId="Web-{B74B8D1D-83CC-4A2D-8B12-4E7C6697D222}" dt="2025-03-29T20:59:47.472" v="236" actId="1076"/>
          <ac:spMkLst>
            <pc:docMk/>
            <pc:sldMk cId="1923606979" sldId="338"/>
            <ac:spMk id="4" creationId="{E7D2851D-E8D9-5814-2BD6-BBEC61F05373}"/>
          </ac:spMkLst>
        </pc:spChg>
        <pc:picChg chg="del">
          <ac:chgData name="Tanvir Ahmed Farook" userId="TCYBb3uSJ+bdHYXHvL8inqj6VAMXLD9G89AUjqTPq2w=" providerId="None" clId="Web-{B74B8D1D-83CC-4A2D-8B12-4E7C6697D222}" dt="2025-03-29T20:57:23.232" v="204"/>
          <ac:picMkLst>
            <pc:docMk/>
            <pc:sldMk cId="1923606979" sldId="338"/>
            <ac:picMk id="7" creationId="{6DB7D917-66C9-E9C5-BD50-17FFA7A0326E}"/>
          </ac:picMkLst>
        </pc:picChg>
        <pc:picChg chg="del">
          <ac:chgData name="Tanvir Ahmed Farook" userId="TCYBb3uSJ+bdHYXHvL8inqj6VAMXLD9G89AUjqTPq2w=" providerId="None" clId="Web-{B74B8D1D-83CC-4A2D-8B12-4E7C6697D222}" dt="2025-03-29T20:57:23.670" v="205"/>
          <ac:picMkLst>
            <pc:docMk/>
            <pc:sldMk cId="1923606979" sldId="338"/>
            <ac:picMk id="8" creationId="{820DF426-6543-D13F-8335-B518FBDAD7AB}"/>
          </ac:picMkLst>
        </pc:picChg>
      </pc:sldChg>
    </pc:docChg>
  </pc:docChgLst>
  <pc:docChgLst>
    <pc:chgData name="Yijun Wang" userId="Of/0Pj+qBr5fypY8jeq4N4QA/9LywGn1V9GniuUBQzk=" providerId="None" clId="Web-{796950A6-4881-4C60-80E5-D7A2EC5D90A6}"/>
    <pc:docChg chg="addSld delSld modSld modSection">
      <pc:chgData name="Yijun Wang" userId="Of/0Pj+qBr5fypY8jeq4N4QA/9LywGn1V9GniuUBQzk=" providerId="None" clId="Web-{796950A6-4881-4C60-80E5-D7A2EC5D90A6}" dt="2025-04-01T18:24:38.713" v="347" actId="14100"/>
      <pc:docMkLst>
        <pc:docMk/>
      </pc:docMkLst>
      <pc:sldChg chg="addSp delSp modSp">
        <pc:chgData name="Yijun Wang" userId="Of/0Pj+qBr5fypY8jeq4N4QA/9LywGn1V9GniuUBQzk=" providerId="None" clId="Web-{796950A6-4881-4C60-80E5-D7A2EC5D90A6}" dt="2025-04-01T18:00:08.643" v="341" actId="1076"/>
        <pc:sldMkLst>
          <pc:docMk/>
          <pc:sldMk cId="2880087684" sldId="348"/>
        </pc:sldMkLst>
        <pc:spChg chg="mod">
          <ac:chgData name="Yijun Wang" userId="Of/0Pj+qBr5fypY8jeq4N4QA/9LywGn1V9GniuUBQzk=" providerId="None" clId="Web-{796950A6-4881-4C60-80E5-D7A2EC5D90A6}" dt="2025-04-01T17:46:51.724" v="260" actId="20577"/>
          <ac:spMkLst>
            <pc:docMk/>
            <pc:sldMk cId="2880087684" sldId="348"/>
            <ac:spMk id="2" creationId="{D90EB400-F4EC-6607-7CF6-7C0C50430077}"/>
          </ac:spMkLst>
        </pc:spChg>
        <pc:spChg chg="mod">
          <ac:chgData name="Yijun Wang" userId="Of/0Pj+qBr5fypY8jeq4N4QA/9LywGn1V9GniuUBQzk=" providerId="None" clId="Web-{796950A6-4881-4C60-80E5-D7A2EC5D90A6}" dt="2025-04-01T18:00:08.612" v="338" actId="1076"/>
          <ac:spMkLst>
            <pc:docMk/>
            <pc:sldMk cId="2880087684" sldId="348"/>
            <ac:spMk id="6" creationId="{BF37476F-2666-19AC-C4EE-82BD68CD86DC}"/>
          </ac:spMkLst>
        </pc:spChg>
        <pc:spChg chg="del">
          <ac:chgData name="Yijun Wang" userId="Of/0Pj+qBr5fypY8jeq4N4QA/9LywGn1V9GniuUBQzk=" providerId="None" clId="Web-{796950A6-4881-4C60-80E5-D7A2EC5D90A6}" dt="2025-04-01T17:09:34.345" v="0"/>
          <ac:spMkLst>
            <pc:docMk/>
            <pc:sldMk cId="2880087684" sldId="348"/>
            <ac:spMk id="8" creationId="{80D2BD5D-90E3-1B8E-E16F-19C43AA75280}"/>
          </ac:spMkLst>
        </pc:spChg>
        <pc:spChg chg="add del">
          <ac:chgData name="Yijun Wang" userId="Of/0Pj+qBr5fypY8jeq4N4QA/9LywGn1V9GniuUBQzk=" providerId="None" clId="Web-{796950A6-4881-4C60-80E5-D7A2EC5D90A6}" dt="2025-04-01T17:14:57.401" v="32"/>
          <ac:spMkLst>
            <pc:docMk/>
            <pc:sldMk cId="2880087684" sldId="348"/>
            <ac:spMk id="9" creationId="{6BB85C60-00EE-E514-3CAE-B89B2632143A}"/>
          </ac:spMkLst>
        </pc:spChg>
        <pc:spChg chg="add del">
          <ac:chgData name="Yijun Wang" userId="Of/0Pj+qBr5fypY8jeq4N4QA/9LywGn1V9GniuUBQzk=" providerId="None" clId="Web-{796950A6-4881-4C60-80E5-D7A2EC5D90A6}" dt="2025-04-01T17:14:57.401" v="31"/>
          <ac:spMkLst>
            <pc:docMk/>
            <pc:sldMk cId="2880087684" sldId="348"/>
            <ac:spMk id="10" creationId="{6D10DF30-FA5D-881A-C5E1-8E876DCB99ED}"/>
          </ac:spMkLst>
        </pc:spChg>
        <pc:spChg chg="add del">
          <ac:chgData name="Yijun Wang" userId="Of/0Pj+qBr5fypY8jeq4N4QA/9LywGn1V9GniuUBQzk=" providerId="None" clId="Web-{796950A6-4881-4C60-80E5-D7A2EC5D90A6}" dt="2025-04-01T17:14:57.401" v="30"/>
          <ac:spMkLst>
            <pc:docMk/>
            <pc:sldMk cId="2880087684" sldId="348"/>
            <ac:spMk id="11" creationId="{8E211EE9-C564-38CE-4031-3B67357BD962}"/>
          </ac:spMkLst>
        </pc:spChg>
        <pc:spChg chg="add del mod">
          <ac:chgData name="Yijun Wang" userId="Of/0Pj+qBr5fypY8jeq4N4QA/9LywGn1V9GniuUBQzk=" providerId="None" clId="Web-{796950A6-4881-4C60-80E5-D7A2EC5D90A6}" dt="2025-04-01T17:43:14.891" v="255"/>
          <ac:spMkLst>
            <pc:docMk/>
            <pc:sldMk cId="2880087684" sldId="348"/>
            <ac:spMk id="17" creationId="{C888B217-61A8-DAD2-3E34-925EEBF096FA}"/>
          </ac:spMkLst>
        </pc:spChg>
        <pc:spChg chg="add mod">
          <ac:chgData name="Yijun Wang" userId="Of/0Pj+qBr5fypY8jeq4N4QA/9LywGn1V9GniuUBQzk=" providerId="None" clId="Web-{796950A6-4881-4C60-80E5-D7A2EC5D90A6}" dt="2025-04-01T18:00:08.628" v="339" actId="1076"/>
          <ac:spMkLst>
            <pc:docMk/>
            <pc:sldMk cId="2880087684" sldId="348"/>
            <ac:spMk id="20" creationId="{54DC9EB4-DC7F-C95E-1294-3261F7EBE45D}"/>
          </ac:spMkLst>
        </pc:spChg>
        <pc:spChg chg="add mod">
          <ac:chgData name="Yijun Wang" userId="Of/0Pj+qBr5fypY8jeq4N4QA/9LywGn1V9GniuUBQzk=" providerId="None" clId="Web-{796950A6-4881-4C60-80E5-D7A2EC5D90A6}" dt="2025-04-01T18:00:08.628" v="340" actId="1076"/>
          <ac:spMkLst>
            <pc:docMk/>
            <pc:sldMk cId="2880087684" sldId="348"/>
            <ac:spMk id="22" creationId="{88552435-F078-AA45-AA29-A3C1836DC843}"/>
          </ac:spMkLst>
        </pc:spChg>
        <pc:spChg chg="add mod">
          <ac:chgData name="Yijun Wang" userId="Of/0Pj+qBr5fypY8jeq4N4QA/9LywGn1V9GniuUBQzk=" providerId="None" clId="Web-{796950A6-4881-4C60-80E5-D7A2EC5D90A6}" dt="2025-04-01T18:00:08.643" v="341" actId="1076"/>
          <ac:spMkLst>
            <pc:docMk/>
            <pc:sldMk cId="2880087684" sldId="348"/>
            <ac:spMk id="24" creationId="{30C87A78-87ED-B3A7-234D-8E8A28FDBCFF}"/>
          </ac:spMkLst>
        </pc:spChg>
        <pc:grpChg chg="add del mod">
          <ac:chgData name="Yijun Wang" userId="Of/0Pj+qBr5fypY8jeq4N4QA/9LywGn1V9GniuUBQzk=" providerId="None" clId="Web-{796950A6-4881-4C60-80E5-D7A2EC5D90A6}" dt="2025-04-01T17:56:29.215" v="326"/>
          <ac:grpSpMkLst>
            <pc:docMk/>
            <pc:sldMk cId="2880087684" sldId="348"/>
            <ac:grpSpMk id="15" creationId="{A181ADA5-601A-8701-15A5-C00D90B0CAE8}"/>
          </ac:grpSpMkLst>
        </pc:grpChg>
        <pc:grpChg chg="add mod">
          <ac:chgData name="Yijun Wang" userId="Of/0Pj+qBr5fypY8jeq4N4QA/9LywGn1V9GniuUBQzk=" providerId="None" clId="Web-{796950A6-4881-4C60-80E5-D7A2EC5D90A6}" dt="2025-04-01T18:00:05.268" v="337" actId="1076"/>
          <ac:grpSpMkLst>
            <pc:docMk/>
            <pc:sldMk cId="2880087684" sldId="348"/>
            <ac:grpSpMk id="32" creationId="{04078916-68FE-2995-73C4-1FC338D8E025}"/>
          </ac:grpSpMkLst>
        </pc:grpChg>
        <pc:picChg chg="add del mod modCrop">
          <ac:chgData name="Yijun Wang" userId="Of/0Pj+qBr5fypY8jeq4N4QA/9LywGn1V9GniuUBQzk=" providerId="None" clId="Web-{796950A6-4881-4C60-80E5-D7A2EC5D90A6}" dt="2025-04-01T17:14:34.681" v="18"/>
          <ac:picMkLst>
            <pc:docMk/>
            <pc:sldMk cId="2880087684" sldId="348"/>
            <ac:picMk id="3" creationId="{20772475-3C40-F789-428A-3871B48992AB}"/>
          </ac:picMkLst>
        </pc:picChg>
        <pc:picChg chg="add del mod modCrop">
          <ac:chgData name="Yijun Wang" userId="Of/0Pj+qBr5fypY8jeq4N4QA/9LywGn1V9GniuUBQzk=" providerId="None" clId="Web-{796950A6-4881-4C60-80E5-D7A2EC5D90A6}" dt="2025-04-01T17:14:35.775" v="19"/>
          <ac:picMkLst>
            <pc:docMk/>
            <pc:sldMk cId="2880087684" sldId="348"/>
            <ac:picMk id="4" creationId="{93A27664-6AF2-2F6E-27E8-8950996BD493}"/>
          </ac:picMkLst>
        </pc:picChg>
        <pc:picChg chg="add del mod modCrop">
          <ac:chgData name="Yijun Wang" userId="Of/0Pj+qBr5fypY8jeq4N4QA/9LywGn1V9GniuUBQzk=" providerId="None" clId="Web-{796950A6-4881-4C60-80E5-D7A2EC5D90A6}" dt="2025-04-01T17:14:37.245" v="20"/>
          <ac:picMkLst>
            <pc:docMk/>
            <pc:sldMk cId="2880087684" sldId="348"/>
            <ac:picMk id="7" creationId="{3C15636E-A364-A92C-B3F0-52756D5879D8}"/>
          </ac:picMkLst>
        </pc:picChg>
        <pc:picChg chg="add mod topLvl modCrop">
          <ac:chgData name="Yijun Wang" userId="Of/0Pj+qBr5fypY8jeq4N4QA/9LywGn1V9GniuUBQzk=" providerId="None" clId="Web-{796950A6-4881-4C60-80E5-D7A2EC5D90A6}" dt="2025-04-01T17:56:42.340" v="329"/>
          <ac:picMkLst>
            <pc:docMk/>
            <pc:sldMk cId="2880087684" sldId="348"/>
            <ac:picMk id="12" creationId="{133E863C-1E75-8616-4196-4A14AF7E442F}"/>
          </ac:picMkLst>
        </pc:picChg>
        <pc:picChg chg="add mod topLvl">
          <ac:chgData name="Yijun Wang" userId="Of/0Pj+qBr5fypY8jeq4N4QA/9LywGn1V9GniuUBQzk=" providerId="None" clId="Web-{796950A6-4881-4C60-80E5-D7A2EC5D90A6}" dt="2025-04-01T17:56:29.215" v="326"/>
          <ac:picMkLst>
            <pc:docMk/>
            <pc:sldMk cId="2880087684" sldId="348"/>
            <ac:picMk id="13" creationId="{BCECBD79-CBC4-5CFE-CACF-DDF15E20642B}"/>
          </ac:picMkLst>
        </pc:picChg>
        <pc:picChg chg="add mod topLvl modCrop">
          <ac:chgData name="Yijun Wang" userId="Of/0Pj+qBr5fypY8jeq4N4QA/9LywGn1V9GniuUBQzk=" providerId="None" clId="Web-{796950A6-4881-4C60-80E5-D7A2EC5D90A6}" dt="2025-04-01T17:56:55.653" v="332" actId="1076"/>
          <ac:picMkLst>
            <pc:docMk/>
            <pc:sldMk cId="2880087684" sldId="348"/>
            <ac:picMk id="14" creationId="{4BDF554D-CE50-D967-F23B-411816758E09}"/>
          </ac:picMkLst>
        </pc:picChg>
        <pc:picChg chg="add del mod">
          <ac:chgData name="Yijun Wang" userId="Of/0Pj+qBr5fypY8jeq4N4QA/9LywGn1V9GniuUBQzk=" providerId="None" clId="Web-{796950A6-4881-4C60-80E5-D7A2EC5D90A6}" dt="2025-04-01T17:54:04.805" v="297"/>
          <ac:picMkLst>
            <pc:docMk/>
            <pc:sldMk cId="2880087684" sldId="348"/>
            <ac:picMk id="18" creationId="{0E7DA987-8726-DB9A-B7EF-32E84E477577}"/>
          </ac:picMkLst>
        </pc:picChg>
        <pc:picChg chg="add del mod">
          <ac:chgData name="Yijun Wang" userId="Of/0Pj+qBr5fypY8jeq4N4QA/9LywGn1V9GniuUBQzk=" providerId="None" clId="Web-{796950A6-4881-4C60-80E5-D7A2EC5D90A6}" dt="2025-04-01T17:41:34.215" v="132"/>
          <ac:picMkLst>
            <pc:docMk/>
            <pc:sldMk cId="2880087684" sldId="348"/>
            <ac:picMk id="26" creationId="{569F0C6C-A664-A982-9031-17A599CA5D99}"/>
          </ac:picMkLst>
        </pc:picChg>
        <pc:picChg chg="add del mod">
          <ac:chgData name="Yijun Wang" userId="Of/0Pj+qBr5fypY8jeq4N4QA/9LywGn1V9GniuUBQzk=" providerId="None" clId="Web-{796950A6-4881-4C60-80E5-D7A2EC5D90A6}" dt="2025-04-01T17:41:35.715" v="133"/>
          <ac:picMkLst>
            <pc:docMk/>
            <pc:sldMk cId="2880087684" sldId="348"/>
            <ac:picMk id="28" creationId="{807F94F5-6F1E-118A-103B-0EE9885D3710}"/>
          </ac:picMkLst>
        </pc:picChg>
        <pc:picChg chg="add del mod">
          <ac:chgData name="Yijun Wang" userId="Of/0Pj+qBr5fypY8jeq4N4QA/9LywGn1V9GniuUBQzk=" providerId="None" clId="Web-{796950A6-4881-4C60-80E5-D7A2EC5D90A6}" dt="2025-04-01T17:41:36.106" v="134"/>
          <ac:picMkLst>
            <pc:docMk/>
            <pc:sldMk cId="2880087684" sldId="348"/>
            <ac:picMk id="30" creationId="{B6450EE5-46E5-42F1-D72B-93BC752FB002}"/>
          </ac:picMkLst>
        </pc:picChg>
        <pc:picChg chg="add mod">
          <ac:chgData name="Yijun Wang" userId="Of/0Pj+qBr5fypY8jeq4N4QA/9LywGn1V9GniuUBQzk=" providerId="None" clId="Web-{796950A6-4881-4C60-80E5-D7A2EC5D90A6}" dt="2025-04-01T17:56:57.403" v="333" actId="1076"/>
          <ac:picMkLst>
            <pc:docMk/>
            <pc:sldMk cId="2880087684" sldId="348"/>
            <ac:picMk id="31" creationId="{A06FDB39-9F44-1E4C-9850-C27D4DA92809}"/>
          </ac:picMkLst>
        </pc:picChg>
      </pc:sldChg>
      <pc:sldChg chg="addSp modSp">
        <pc:chgData name="Yijun Wang" userId="Of/0Pj+qBr5fypY8jeq4N4QA/9LywGn1V9GniuUBQzk=" providerId="None" clId="Web-{796950A6-4881-4C60-80E5-D7A2EC5D90A6}" dt="2025-04-01T18:24:38.713" v="347" actId="14100"/>
        <pc:sldMkLst>
          <pc:docMk/>
          <pc:sldMk cId="1810752695" sldId="350"/>
        </pc:sldMkLst>
        <pc:spChg chg="mod">
          <ac:chgData name="Yijun Wang" userId="Of/0Pj+qBr5fypY8jeq4N4QA/9LywGn1V9GniuUBQzk=" providerId="None" clId="Web-{796950A6-4881-4C60-80E5-D7A2EC5D90A6}" dt="2025-04-01T18:24:24.025" v="344"/>
          <ac:spMkLst>
            <pc:docMk/>
            <pc:sldMk cId="1810752695" sldId="350"/>
            <ac:spMk id="9" creationId="{F05FABC5-02AF-171F-B93E-E13FDA0E1B5B}"/>
          </ac:spMkLst>
        </pc:spChg>
        <pc:grpChg chg="add mod">
          <ac:chgData name="Yijun Wang" userId="Of/0Pj+qBr5fypY8jeq4N4QA/9LywGn1V9GniuUBQzk=" providerId="None" clId="Web-{796950A6-4881-4C60-80E5-D7A2EC5D90A6}" dt="2025-04-01T18:24:38.713" v="347" actId="14100"/>
          <ac:grpSpMkLst>
            <pc:docMk/>
            <pc:sldMk cId="1810752695" sldId="350"/>
            <ac:grpSpMk id="3" creationId="{DAF63F7B-78AE-8C4B-438D-C4DC4FF4FE19}"/>
          </ac:grpSpMkLst>
        </pc:grpChg>
      </pc:sldChg>
      <pc:sldChg chg="addSp delSp add del replId">
        <pc:chgData name="Yijun Wang" userId="Of/0Pj+qBr5fypY8jeq4N4QA/9LywGn1V9GniuUBQzk=" providerId="None" clId="Web-{796950A6-4881-4C60-80E5-D7A2EC5D90A6}" dt="2025-04-01T17:46:24.551" v="257"/>
        <pc:sldMkLst>
          <pc:docMk/>
          <pc:sldMk cId="2613217477" sldId="353"/>
        </pc:sldMkLst>
        <pc:spChg chg="add del">
          <ac:chgData name="Yijun Wang" userId="Of/0Pj+qBr5fypY8jeq4N4QA/9LywGn1V9GniuUBQzk=" providerId="None" clId="Web-{796950A6-4881-4C60-80E5-D7A2EC5D90A6}" dt="2025-04-01T17:40:34.057" v="106"/>
          <ac:spMkLst>
            <pc:docMk/>
            <pc:sldMk cId="2613217477" sldId="353"/>
            <ac:spMk id="4" creationId="{BDD11847-6D67-5BA5-B9D5-E88955511514}"/>
          </ac:spMkLst>
        </pc:spChg>
        <pc:spChg chg="add del">
          <ac:chgData name="Yijun Wang" userId="Of/0Pj+qBr5fypY8jeq4N4QA/9LywGn1V9GniuUBQzk=" providerId="None" clId="Web-{796950A6-4881-4C60-80E5-D7A2EC5D90A6}" dt="2025-04-01T17:40:34.057" v="105"/>
          <ac:spMkLst>
            <pc:docMk/>
            <pc:sldMk cId="2613217477" sldId="353"/>
            <ac:spMk id="8" creationId="{F9AAC518-1FD1-5A9A-2ECD-3F1DB58EA574}"/>
          </ac:spMkLst>
        </pc:spChg>
        <pc:spChg chg="add del">
          <ac:chgData name="Yijun Wang" userId="Of/0Pj+qBr5fypY8jeq4N4QA/9LywGn1V9GniuUBQzk=" providerId="None" clId="Web-{796950A6-4881-4C60-80E5-D7A2EC5D90A6}" dt="2025-04-01T17:40:34.057" v="104"/>
          <ac:spMkLst>
            <pc:docMk/>
            <pc:sldMk cId="2613217477" sldId="353"/>
            <ac:spMk id="13" creationId="{013D9409-5925-FAF1-EBA9-511DB82A6F2C}"/>
          </ac:spMkLst>
        </pc:spChg>
        <pc:picChg chg="add del">
          <ac:chgData name="Yijun Wang" userId="Of/0Pj+qBr5fypY8jeq4N4QA/9LywGn1V9GniuUBQzk=" providerId="None" clId="Web-{796950A6-4881-4C60-80E5-D7A2EC5D90A6}" dt="2025-04-01T17:40:34.057" v="103"/>
          <ac:picMkLst>
            <pc:docMk/>
            <pc:sldMk cId="2613217477" sldId="353"/>
            <ac:picMk id="15" creationId="{3645C728-DCE9-6243-9230-5973D5EC7A44}"/>
          </ac:picMkLst>
        </pc:picChg>
        <pc:picChg chg="add del">
          <ac:chgData name="Yijun Wang" userId="Of/0Pj+qBr5fypY8jeq4N4QA/9LywGn1V9GniuUBQzk=" providerId="None" clId="Web-{796950A6-4881-4C60-80E5-D7A2EC5D90A6}" dt="2025-04-01T17:40:34.057" v="102"/>
          <ac:picMkLst>
            <pc:docMk/>
            <pc:sldMk cId="2613217477" sldId="353"/>
            <ac:picMk id="17" creationId="{DE1A1558-389C-6777-F17A-C4BB8B507927}"/>
          </ac:picMkLst>
        </pc:picChg>
        <pc:picChg chg="add del">
          <ac:chgData name="Yijun Wang" userId="Of/0Pj+qBr5fypY8jeq4N4QA/9LywGn1V9GniuUBQzk=" providerId="None" clId="Web-{796950A6-4881-4C60-80E5-D7A2EC5D90A6}" dt="2025-04-01T17:40:34.057" v="101"/>
          <ac:picMkLst>
            <pc:docMk/>
            <pc:sldMk cId="2613217477" sldId="353"/>
            <ac:picMk id="19" creationId="{4F7C6718-A3A6-3773-DDBC-F913C563AA4F}"/>
          </ac:picMkLst>
        </pc:picChg>
      </pc:sldChg>
      <pc:sldChg chg="add del replId">
        <pc:chgData name="Yijun Wang" userId="Of/0Pj+qBr5fypY8jeq4N4QA/9LywGn1V9GniuUBQzk=" providerId="None" clId="Web-{796950A6-4881-4C60-80E5-D7A2EC5D90A6}" dt="2025-04-01T17:14:52.041" v="29"/>
        <pc:sldMkLst>
          <pc:docMk/>
          <pc:sldMk cId="752028169" sldId="354"/>
        </pc:sldMkLst>
      </pc:sldChg>
    </pc:docChg>
  </pc:docChgLst>
  <pc:docChgLst>
    <pc:chgData name="Yijun Wang" userId="Of/0Pj+qBr5fypY8jeq4N4QA/9LywGn1V9GniuUBQzk=" providerId="None" clId="Web-{F6530DE6-2A8B-41D7-91B2-C96016377F55}"/>
    <pc:docChg chg="addSld modSld modSection">
      <pc:chgData name="Yijun Wang" userId="Of/0Pj+qBr5fypY8jeq4N4QA/9LywGn1V9GniuUBQzk=" providerId="None" clId="Web-{F6530DE6-2A8B-41D7-91B2-C96016377F55}" dt="2025-04-03T05:32:58.181" v="43" actId="14100"/>
      <pc:docMkLst>
        <pc:docMk/>
      </pc:docMkLst>
      <pc:sldChg chg="addSp delSp modSp addAnim delAnim">
        <pc:chgData name="Yijun Wang" userId="Of/0Pj+qBr5fypY8jeq4N4QA/9LywGn1V9GniuUBQzk=" providerId="None" clId="Web-{F6530DE6-2A8B-41D7-91B2-C96016377F55}" dt="2025-04-03T05:32:09.447" v="16" actId="20577"/>
        <pc:sldMkLst>
          <pc:docMk/>
          <pc:sldMk cId="2880087684" sldId="348"/>
        </pc:sldMkLst>
        <pc:spChg chg="mod">
          <ac:chgData name="Yijun Wang" userId="Of/0Pj+qBr5fypY8jeq4N4QA/9LywGn1V9GniuUBQzk=" providerId="None" clId="Web-{F6530DE6-2A8B-41D7-91B2-C96016377F55}" dt="2025-04-03T05:32:09.447" v="16" actId="20577"/>
          <ac:spMkLst>
            <pc:docMk/>
            <pc:sldMk cId="2880087684" sldId="348"/>
            <ac:spMk id="2" creationId="{D90EB400-F4EC-6607-7CF6-7C0C50430077}"/>
          </ac:spMkLst>
        </pc:spChg>
        <pc:picChg chg="add del mod">
          <ac:chgData name="Yijun Wang" userId="Of/0Pj+qBr5fypY8jeq4N4QA/9LywGn1V9GniuUBQzk=" providerId="None" clId="Web-{F6530DE6-2A8B-41D7-91B2-C96016377F55}" dt="2025-04-03T05:31:47.853" v="4"/>
          <ac:picMkLst>
            <pc:docMk/>
            <pc:sldMk cId="2880087684" sldId="348"/>
            <ac:picMk id="3" creationId="{CE3FB84A-6DD6-B86A-AA4A-90DDBBAAD6D7}"/>
          </ac:picMkLst>
        </pc:picChg>
      </pc:sldChg>
      <pc:sldChg chg="delSp modSp add replId">
        <pc:chgData name="Yijun Wang" userId="Of/0Pj+qBr5fypY8jeq4N4QA/9LywGn1V9GniuUBQzk=" providerId="None" clId="Web-{F6530DE6-2A8B-41D7-91B2-C96016377F55}" dt="2025-04-03T05:32:58.181" v="43" actId="14100"/>
        <pc:sldMkLst>
          <pc:docMk/>
          <pc:sldMk cId="1296201407" sldId="362"/>
        </pc:sldMkLst>
        <pc:spChg chg="mod">
          <ac:chgData name="Yijun Wang" userId="Of/0Pj+qBr5fypY8jeq4N4QA/9LywGn1V9GniuUBQzk=" providerId="None" clId="Web-{F6530DE6-2A8B-41D7-91B2-C96016377F55}" dt="2025-04-03T05:32:16.728" v="25" actId="20577"/>
          <ac:spMkLst>
            <pc:docMk/>
            <pc:sldMk cId="1296201407" sldId="362"/>
            <ac:spMk id="2" creationId="{F3A2F638-140A-DA8F-D85E-DF49F92DFAD1}"/>
          </ac:spMkLst>
        </pc:spChg>
        <pc:spChg chg="del">
          <ac:chgData name="Yijun Wang" userId="Of/0Pj+qBr5fypY8jeq4N4QA/9LywGn1V9GniuUBQzk=" providerId="None" clId="Web-{F6530DE6-2A8B-41D7-91B2-C96016377F55}" dt="2025-04-03T05:32:25.556" v="31"/>
          <ac:spMkLst>
            <pc:docMk/>
            <pc:sldMk cId="1296201407" sldId="362"/>
            <ac:spMk id="6" creationId="{D57BD2EB-ECDC-CDA7-D843-B69F57F4997B}"/>
          </ac:spMkLst>
        </pc:spChg>
        <pc:spChg chg="del">
          <ac:chgData name="Yijun Wang" userId="Of/0Pj+qBr5fypY8jeq4N4QA/9LywGn1V9GniuUBQzk=" providerId="None" clId="Web-{F6530DE6-2A8B-41D7-91B2-C96016377F55}" dt="2025-04-03T05:32:25.556" v="30"/>
          <ac:spMkLst>
            <pc:docMk/>
            <pc:sldMk cId="1296201407" sldId="362"/>
            <ac:spMk id="20" creationId="{2F5D17AB-9118-E25F-E22C-A36B7812D6CE}"/>
          </ac:spMkLst>
        </pc:spChg>
        <pc:spChg chg="del">
          <ac:chgData name="Yijun Wang" userId="Of/0Pj+qBr5fypY8jeq4N4QA/9LywGn1V9GniuUBQzk=" providerId="None" clId="Web-{F6530DE6-2A8B-41D7-91B2-C96016377F55}" dt="2025-04-03T05:32:25.556" v="29"/>
          <ac:spMkLst>
            <pc:docMk/>
            <pc:sldMk cId="1296201407" sldId="362"/>
            <ac:spMk id="22" creationId="{174F59CF-0201-B791-369E-7EA0E1F9F446}"/>
          </ac:spMkLst>
        </pc:spChg>
        <pc:spChg chg="del">
          <ac:chgData name="Yijun Wang" userId="Of/0Pj+qBr5fypY8jeq4N4QA/9LywGn1V9GniuUBQzk=" providerId="None" clId="Web-{F6530DE6-2A8B-41D7-91B2-C96016377F55}" dt="2025-04-03T05:32:25.556" v="28"/>
          <ac:spMkLst>
            <pc:docMk/>
            <pc:sldMk cId="1296201407" sldId="362"/>
            <ac:spMk id="24" creationId="{2DBFF9C2-7917-7C36-E334-D7920BC99370}"/>
          </ac:spMkLst>
        </pc:spChg>
        <pc:grpChg chg="del">
          <ac:chgData name="Yijun Wang" userId="Of/0Pj+qBr5fypY8jeq4N4QA/9LywGn1V9GniuUBQzk=" providerId="None" clId="Web-{F6530DE6-2A8B-41D7-91B2-C96016377F55}" dt="2025-04-03T05:32:25.556" v="27"/>
          <ac:grpSpMkLst>
            <pc:docMk/>
            <pc:sldMk cId="1296201407" sldId="362"/>
            <ac:grpSpMk id="32" creationId="{EB2C57C5-99B5-3EAC-F6D7-3E029108F5A5}"/>
          </ac:grpSpMkLst>
        </pc:grpChg>
        <pc:picChg chg="mod">
          <ac:chgData name="Yijun Wang" userId="Of/0Pj+qBr5fypY8jeq4N4QA/9LywGn1V9GniuUBQzk=" providerId="None" clId="Web-{F6530DE6-2A8B-41D7-91B2-C96016377F55}" dt="2025-04-03T05:32:58.181" v="43" actId="14100"/>
          <ac:picMkLst>
            <pc:docMk/>
            <pc:sldMk cId="1296201407" sldId="362"/>
            <ac:picMk id="3" creationId="{5D3CFF79-24D0-FD99-7954-9779EC47F605}"/>
          </ac:picMkLst>
        </pc:picChg>
      </pc:sldChg>
    </pc:docChg>
  </pc:docChgLst>
  <pc:docChgLst>
    <pc:chgData name="Ananth Mohan" userId="0+ntHPCRoNBLvPdhBUzfljBEc8fje1ZhpS6eiRuEUeE=" providerId="None" clId="Web-{9815F0FF-F17A-4B0F-81FB-9F9EE07BE59E}"/>
    <pc:docChg chg="modSld sldOrd">
      <pc:chgData name="Ananth Mohan" userId="0+ntHPCRoNBLvPdhBUzfljBEc8fje1ZhpS6eiRuEUeE=" providerId="None" clId="Web-{9815F0FF-F17A-4B0F-81FB-9F9EE07BE59E}" dt="2025-03-12T17:49:54.113" v="189"/>
      <pc:docMkLst>
        <pc:docMk/>
      </pc:docMkLst>
      <pc:sldChg chg="modSp ord">
        <pc:chgData name="Ananth Mohan" userId="0+ntHPCRoNBLvPdhBUzfljBEc8fje1ZhpS6eiRuEUeE=" providerId="None" clId="Web-{9815F0FF-F17A-4B0F-81FB-9F9EE07BE59E}" dt="2025-03-12T17:21:22.837" v="73" actId="20577"/>
        <pc:sldMkLst>
          <pc:docMk/>
          <pc:sldMk cId="3333561729" sldId="307"/>
        </pc:sldMkLst>
        <pc:spChg chg="mod">
          <ac:chgData name="Ananth Mohan" userId="0+ntHPCRoNBLvPdhBUzfljBEc8fje1ZhpS6eiRuEUeE=" providerId="None" clId="Web-{9815F0FF-F17A-4B0F-81FB-9F9EE07BE59E}" dt="2025-03-12T17:21:22.837" v="73" actId="20577"/>
          <ac:spMkLst>
            <pc:docMk/>
            <pc:sldMk cId="3333561729" sldId="307"/>
            <ac:spMk id="7" creationId="{B420C5A3-CB0F-E35D-1622-EA9D36817AE9}"/>
          </ac:spMkLst>
        </pc:spChg>
      </pc:sldChg>
      <pc:sldChg chg="addSp delSp modSp ord">
        <pc:chgData name="Ananth Mohan" userId="0+ntHPCRoNBLvPdhBUzfljBEc8fje1ZhpS6eiRuEUeE=" providerId="None" clId="Web-{9815F0FF-F17A-4B0F-81FB-9F9EE07BE59E}" dt="2025-03-12T17:49:54.113" v="189"/>
        <pc:sldMkLst>
          <pc:docMk/>
          <pc:sldMk cId="246112315" sldId="312"/>
        </pc:sldMkLst>
        <pc:spChg chg="add del mod ord">
          <ac:chgData name="Ananth Mohan" userId="0+ntHPCRoNBLvPdhBUzfljBEc8fje1ZhpS6eiRuEUeE=" providerId="None" clId="Web-{9815F0FF-F17A-4B0F-81FB-9F9EE07BE59E}" dt="2025-03-12T17:45:40.667" v="101"/>
          <ac:spMkLst>
            <pc:docMk/>
            <pc:sldMk cId="246112315" sldId="312"/>
            <ac:spMk id="7" creationId="{C26C6CE1-8E9C-2CD8-29B5-F2286E1F9EB6}"/>
          </ac:spMkLst>
        </pc:spChg>
        <pc:graphicFrameChg chg="mod modGraphic">
          <ac:chgData name="Ananth Mohan" userId="0+ntHPCRoNBLvPdhBUzfljBEc8fje1ZhpS6eiRuEUeE=" providerId="None" clId="Web-{9815F0FF-F17A-4B0F-81FB-9F9EE07BE59E}" dt="2025-03-12T17:48:11.828" v="188" actId="1076"/>
          <ac:graphicFrameMkLst>
            <pc:docMk/>
            <pc:sldMk cId="246112315" sldId="312"/>
            <ac:graphicFrameMk id="4" creationId="{5B77699F-8E23-422F-D73A-0D65AB6D30F9}"/>
          </ac:graphicFrameMkLst>
        </pc:graphicFrameChg>
      </pc:sldChg>
    </pc:docChg>
  </pc:docChgLst>
  <pc:docChgLst>
    <pc:chgData name="Ananth Mohan" userId="0+ntHPCRoNBLvPdhBUzfljBEc8fje1ZhpS6eiRuEUeE=" providerId="None" clId="Web-{C7C5C3D1-D8C1-472A-A762-F99E13B8F2A5}"/>
    <pc:docChg chg="modSld">
      <pc:chgData name="Ananth Mohan" userId="0+ntHPCRoNBLvPdhBUzfljBEc8fje1ZhpS6eiRuEUeE=" providerId="None" clId="Web-{C7C5C3D1-D8C1-472A-A762-F99E13B8F2A5}" dt="2025-03-30T21:30:16.012" v="16" actId="1076"/>
      <pc:docMkLst>
        <pc:docMk/>
      </pc:docMkLst>
      <pc:sldChg chg="modSp">
        <pc:chgData name="Ananth Mohan" userId="0+ntHPCRoNBLvPdhBUzfljBEc8fje1ZhpS6eiRuEUeE=" providerId="None" clId="Web-{C7C5C3D1-D8C1-472A-A762-F99E13B8F2A5}" dt="2025-03-30T21:30:16.012" v="16" actId="1076"/>
        <pc:sldMkLst>
          <pc:docMk/>
          <pc:sldMk cId="1678082126" sldId="314"/>
        </pc:sldMkLst>
        <pc:spChg chg="mod">
          <ac:chgData name="Ananth Mohan" userId="0+ntHPCRoNBLvPdhBUzfljBEc8fje1ZhpS6eiRuEUeE=" providerId="None" clId="Web-{C7C5C3D1-D8C1-472A-A762-F99E13B8F2A5}" dt="2025-03-30T21:30:16.012" v="15" actId="1076"/>
          <ac:spMkLst>
            <pc:docMk/>
            <pc:sldMk cId="1678082126" sldId="314"/>
            <ac:spMk id="16" creationId="{CB30A098-AF97-EE89-117F-E7209EA65DD3}"/>
          </ac:spMkLst>
        </pc:spChg>
        <pc:spChg chg="mod">
          <ac:chgData name="Ananth Mohan" userId="0+ntHPCRoNBLvPdhBUzfljBEc8fje1ZhpS6eiRuEUeE=" providerId="None" clId="Web-{C7C5C3D1-D8C1-472A-A762-F99E13B8F2A5}" dt="2025-03-30T21:30:16.012" v="16" actId="1076"/>
          <ac:spMkLst>
            <pc:docMk/>
            <pc:sldMk cId="1678082126" sldId="314"/>
            <ac:spMk id="17" creationId="{A329EF8E-0D3B-6DC1-B5C0-4C3ED59840F9}"/>
          </ac:spMkLst>
        </pc:spChg>
        <pc:spChg chg="mod">
          <ac:chgData name="Ananth Mohan" userId="0+ntHPCRoNBLvPdhBUzfljBEc8fje1ZhpS6eiRuEUeE=" providerId="None" clId="Web-{C7C5C3D1-D8C1-472A-A762-F99E13B8F2A5}" dt="2025-03-30T21:29:54.199" v="12" actId="20577"/>
          <ac:spMkLst>
            <pc:docMk/>
            <pc:sldMk cId="1678082126" sldId="314"/>
            <ac:spMk id="18" creationId="{299A4907-64AA-138A-DD55-E9872A23C73F}"/>
          </ac:spMkLst>
        </pc:spChg>
      </pc:sldChg>
    </pc:docChg>
  </pc:docChgLst>
  <pc:docChgLst>
    <pc:chgData name="Hsueh-Ning Chao" userId="I32u27yO7tdajtqyP71sKDiQulIz6ic0z1xl0wdhUYk=" providerId="None" clId="Web-{68E8B433-1FC9-452B-894E-2DD446854B9A}"/>
    <pc:docChg chg="addSld modSld">
      <pc:chgData name="Hsueh-Ning Chao" userId="I32u27yO7tdajtqyP71sKDiQulIz6ic0z1xl0wdhUYk=" providerId="None" clId="Web-{68E8B433-1FC9-452B-894E-2DD446854B9A}" dt="2025-02-05T20:00:53.089" v="441" actId="20577"/>
      <pc:docMkLst>
        <pc:docMk/>
      </pc:docMkLst>
      <pc:sldChg chg="modSp">
        <pc:chgData name="Hsueh-Ning Chao" userId="I32u27yO7tdajtqyP71sKDiQulIz6ic0z1xl0wdhUYk=" providerId="None" clId="Web-{68E8B433-1FC9-452B-894E-2DD446854B9A}" dt="2025-02-05T16:01:56.500" v="367"/>
        <pc:sldMkLst>
          <pc:docMk/>
          <pc:sldMk cId="696911928" sldId="273"/>
        </pc:sldMkLst>
      </pc:sldChg>
      <pc:sldChg chg="modSp new">
        <pc:chgData name="Hsueh-Ning Chao" userId="I32u27yO7tdajtqyP71sKDiQulIz6ic0z1xl0wdhUYk=" providerId="None" clId="Web-{68E8B433-1FC9-452B-894E-2DD446854B9A}" dt="2025-02-05T20:00:53.089" v="441" actId="20577"/>
        <pc:sldMkLst>
          <pc:docMk/>
          <pc:sldMk cId="466625108" sldId="274"/>
        </pc:sldMkLst>
        <pc:spChg chg="mod">
          <ac:chgData name="Hsueh-Ning Chao" userId="I32u27yO7tdajtqyP71sKDiQulIz6ic0z1xl0wdhUYk=" providerId="None" clId="Web-{68E8B433-1FC9-452B-894E-2DD446854B9A}" dt="2025-02-05T16:27:06.420" v="387" actId="20577"/>
          <ac:spMkLst>
            <pc:docMk/>
            <pc:sldMk cId="466625108" sldId="274"/>
            <ac:spMk id="2" creationId="{10E7FE03-BC27-CC0D-5400-2860E50D8FEF}"/>
          </ac:spMkLst>
        </pc:spChg>
        <pc:spChg chg="mod">
          <ac:chgData name="Hsueh-Ning Chao" userId="I32u27yO7tdajtqyP71sKDiQulIz6ic0z1xl0wdhUYk=" providerId="None" clId="Web-{68E8B433-1FC9-452B-894E-2DD446854B9A}" dt="2025-02-05T20:00:53.089" v="441" actId="20577"/>
          <ac:spMkLst>
            <pc:docMk/>
            <pc:sldMk cId="466625108" sldId="274"/>
            <ac:spMk id="4" creationId="{4EBB74DA-CA4A-C67F-962B-0B1E7A251E73}"/>
          </ac:spMkLst>
        </pc:spChg>
      </pc:sldChg>
    </pc:docChg>
  </pc:docChgLst>
  <pc:docChgLst>
    <pc:chgData name="Ananth Mohan" userId="0+ntHPCRoNBLvPdhBUzfljBEc8fje1ZhpS6eiRuEUeE=" providerId="None" clId="Web-{A40696D0-AF14-4BA8-8BC9-25FC162F1ABC}"/>
    <pc:docChg chg="modSld">
      <pc:chgData name="Ananth Mohan" userId="0+ntHPCRoNBLvPdhBUzfljBEc8fje1ZhpS6eiRuEUeE=" providerId="None" clId="Web-{A40696D0-AF14-4BA8-8BC9-25FC162F1ABC}" dt="2025-02-19T18:12:31.077" v="29" actId="20577"/>
      <pc:docMkLst>
        <pc:docMk/>
      </pc:docMkLst>
      <pc:sldChg chg="modSp">
        <pc:chgData name="Ananth Mohan" userId="0+ntHPCRoNBLvPdhBUzfljBEc8fje1ZhpS6eiRuEUeE=" providerId="None" clId="Web-{A40696D0-AF14-4BA8-8BC9-25FC162F1ABC}" dt="2025-02-19T18:12:22.452" v="17" actId="20577"/>
        <pc:sldMkLst>
          <pc:docMk/>
          <pc:sldMk cId="938709557" sldId="295"/>
        </pc:sldMkLst>
        <pc:spChg chg="mod">
          <ac:chgData name="Ananth Mohan" userId="0+ntHPCRoNBLvPdhBUzfljBEc8fje1ZhpS6eiRuEUeE=" providerId="None" clId="Web-{A40696D0-AF14-4BA8-8BC9-25FC162F1ABC}" dt="2025-02-19T18:12:22.452" v="17" actId="20577"/>
          <ac:spMkLst>
            <pc:docMk/>
            <pc:sldMk cId="938709557" sldId="295"/>
            <ac:spMk id="2" creationId="{3DB9D721-D346-A5E7-4241-6460F984C8A6}"/>
          </ac:spMkLst>
        </pc:spChg>
      </pc:sldChg>
      <pc:sldChg chg="modSp">
        <pc:chgData name="Ananth Mohan" userId="0+ntHPCRoNBLvPdhBUzfljBEc8fje1ZhpS6eiRuEUeE=" providerId="None" clId="Web-{A40696D0-AF14-4BA8-8BC9-25FC162F1ABC}" dt="2025-02-19T18:12:31.077" v="29" actId="20577"/>
        <pc:sldMkLst>
          <pc:docMk/>
          <pc:sldMk cId="2921373889" sldId="296"/>
        </pc:sldMkLst>
        <pc:spChg chg="mod">
          <ac:chgData name="Ananth Mohan" userId="0+ntHPCRoNBLvPdhBUzfljBEc8fje1ZhpS6eiRuEUeE=" providerId="None" clId="Web-{A40696D0-AF14-4BA8-8BC9-25FC162F1ABC}" dt="2025-02-19T18:12:31.077" v="29" actId="20577"/>
          <ac:spMkLst>
            <pc:docMk/>
            <pc:sldMk cId="2921373889" sldId="296"/>
            <ac:spMk id="2" creationId="{6219190D-B52C-C407-65F2-49B0F6BAFC38}"/>
          </ac:spMkLst>
        </pc:spChg>
      </pc:sldChg>
    </pc:docChg>
  </pc:docChgLst>
  <pc:docChgLst>
    <pc:chgData name="Ananth Mohan" userId="0+ntHPCRoNBLvPdhBUzfljBEc8fje1ZhpS6eiRuEUeE=" providerId="None" clId="Web-{0D39C730-173F-44B0-B313-45F8BDA0B2EC}"/>
    <pc:docChg chg="modSld">
      <pc:chgData name="Ananth Mohan" userId="0+ntHPCRoNBLvPdhBUzfljBEc8fje1ZhpS6eiRuEUeE=" providerId="None" clId="Web-{0D39C730-173F-44B0-B313-45F8BDA0B2EC}" dt="2025-03-30T15:32:29.458" v="1" actId="20577"/>
      <pc:docMkLst>
        <pc:docMk/>
      </pc:docMkLst>
      <pc:sldChg chg="modSp">
        <pc:chgData name="Ananth Mohan" userId="0+ntHPCRoNBLvPdhBUzfljBEc8fje1ZhpS6eiRuEUeE=" providerId="None" clId="Web-{0D39C730-173F-44B0-B313-45F8BDA0B2EC}" dt="2025-03-30T15:32:29.458" v="1" actId="20577"/>
        <pc:sldMkLst>
          <pc:docMk/>
          <pc:sldMk cId="2708108178" sldId="257"/>
        </pc:sldMkLst>
        <pc:spChg chg="mod">
          <ac:chgData name="Ananth Mohan" userId="0+ntHPCRoNBLvPdhBUzfljBEc8fje1ZhpS6eiRuEUeE=" providerId="None" clId="Web-{0D39C730-173F-44B0-B313-45F8BDA0B2EC}" dt="2025-03-30T15:32:29.458" v="1" actId="20577"/>
          <ac:spMkLst>
            <pc:docMk/>
            <pc:sldMk cId="2708108178" sldId="257"/>
            <ac:spMk id="2" creationId="{54EA7F14-B9DE-164B-9F38-47D5668D2586}"/>
          </ac:spMkLst>
        </pc:spChg>
      </pc:sldChg>
    </pc:docChg>
  </pc:docChgLst>
  <pc:docChgLst>
    <pc:chgData name="Yijun Wang" userId="Of/0Pj+qBr5fypY8jeq4N4QA/9LywGn1V9GniuUBQzk=" providerId="None" clId="Web-{96435D41-50D6-42EB-99C7-C4794C89225C}"/>
    <pc:docChg chg="modSld">
      <pc:chgData name="Yijun Wang" userId="Of/0Pj+qBr5fypY8jeq4N4QA/9LywGn1V9GniuUBQzk=" providerId="None" clId="Web-{96435D41-50D6-42EB-99C7-C4794C89225C}" dt="2025-03-12T06:04:42.906" v="14" actId="1076"/>
      <pc:docMkLst>
        <pc:docMk/>
      </pc:docMkLst>
      <pc:sldChg chg="addSp delSp modSp">
        <pc:chgData name="Yijun Wang" userId="Of/0Pj+qBr5fypY8jeq4N4QA/9LywGn1V9GniuUBQzk=" providerId="None" clId="Web-{96435D41-50D6-42EB-99C7-C4794C89225C}" dt="2025-03-12T06:04:42.906" v="14" actId="1076"/>
        <pc:sldMkLst>
          <pc:docMk/>
          <pc:sldMk cId="1836386611" sldId="310"/>
        </pc:sldMkLst>
        <pc:spChg chg="del">
          <ac:chgData name="Yijun Wang" userId="Of/0Pj+qBr5fypY8jeq4N4QA/9LywGn1V9GniuUBQzk=" providerId="None" clId="Web-{96435D41-50D6-42EB-99C7-C4794C89225C}" dt="2025-03-12T06:03:51.592" v="4"/>
          <ac:spMkLst>
            <pc:docMk/>
            <pc:sldMk cId="1836386611" sldId="310"/>
            <ac:spMk id="8" creationId="{B3C92025-B1C2-DE05-55FF-4193F0FAA7E6}"/>
          </ac:spMkLst>
        </pc:spChg>
        <pc:spChg chg="add">
          <ac:chgData name="Yijun Wang" userId="Of/0Pj+qBr5fypY8jeq4N4QA/9LywGn1V9GniuUBQzk=" providerId="None" clId="Web-{96435D41-50D6-42EB-99C7-C4794C89225C}" dt="2025-03-12T06:02:53.570" v="1"/>
          <ac:spMkLst>
            <pc:docMk/>
            <pc:sldMk cId="1836386611" sldId="310"/>
            <ac:spMk id="14" creationId="{A9F259AD-CA66-F76C-A61C-3BC5BA60090A}"/>
          </ac:spMkLst>
        </pc:spChg>
        <pc:spChg chg="add">
          <ac:chgData name="Yijun Wang" userId="Of/0Pj+qBr5fypY8jeq4N4QA/9LywGn1V9GniuUBQzk=" providerId="None" clId="Web-{96435D41-50D6-42EB-99C7-C4794C89225C}" dt="2025-03-12T06:02:53.570" v="1"/>
          <ac:spMkLst>
            <pc:docMk/>
            <pc:sldMk cId="1836386611" sldId="310"/>
            <ac:spMk id="15" creationId="{69A1A130-C723-FF80-8C52-4585B88A6FCF}"/>
          </ac:spMkLst>
        </pc:spChg>
        <pc:spChg chg="del">
          <ac:chgData name="Yijun Wang" userId="Of/0Pj+qBr5fypY8jeq4N4QA/9LywGn1V9GniuUBQzk=" providerId="None" clId="Web-{96435D41-50D6-42EB-99C7-C4794C89225C}" dt="2025-03-12T06:03:51.592" v="4"/>
          <ac:spMkLst>
            <pc:docMk/>
            <pc:sldMk cId="1836386611" sldId="310"/>
            <ac:spMk id="23" creationId="{60379B83-44AA-B82F-BAE2-D5004C843B15}"/>
          </ac:spMkLst>
        </pc:spChg>
        <pc:spChg chg="del">
          <ac:chgData name="Yijun Wang" userId="Of/0Pj+qBr5fypY8jeq4N4QA/9LywGn1V9GniuUBQzk=" providerId="None" clId="Web-{96435D41-50D6-42EB-99C7-C4794C89225C}" dt="2025-03-12T06:03:51.592" v="4"/>
          <ac:spMkLst>
            <pc:docMk/>
            <pc:sldMk cId="1836386611" sldId="310"/>
            <ac:spMk id="24" creationId="{6BF3D9FB-CFA2-2870-3919-9B65C3D7C247}"/>
          </ac:spMkLst>
        </pc:spChg>
        <pc:spChg chg="del">
          <ac:chgData name="Yijun Wang" userId="Of/0Pj+qBr5fypY8jeq4N4QA/9LywGn1V9GniuUBQzk=" providerId="None" clId="Web-{96435D41-50D6-42EB-99C7-C4794C89225C}" dt="2025-03-12T06:03:51.592" v="4"/>
          <ac:spMkLst>
            <pc:docMk/>
            <pc:sldMk cId="1836386611" sldId="310"/>
            <ac:spMk id="26" creationId="{75DCE009-7AEF-AAAA-D49D-6B36D9754678}"/>
          </ac:spMkLst>
        </pc:spChg>
        <pc:spChg chg="add">
          <ac:chgData name="Yijun Wang" userId="Of/0Pj+qBr5fypY8jeq4N4QA/9LywGn1V9GniuUBQzk=" providerId="None" clId="Web-{96435D41-50D6-42EB-99C7-C4794C89225C}" dt="2025-03-12T06:02:53.570" v="1"/>
          <ac:spMkLst>
            <pc:docMk/>
            <pc:sldMk cId="1836386611" sldId="310"/>
            <ac:spMk id="27" creationId="{C4A6260A-6D48-7FD6-FB55-32BA221F86C1}"/>
          </ac:spMkLst>
        </pc:spChg>
        <pc:spChg chg="add del">
          <ac:chgData name="Yijun Wang" userId="Of/0Pj+qBr5fypY8jeq4N4QA/9LywGn1V9GniuUBQzk=" providerId="None" clId="Web-{96435D41-50D6-42EB-99C7-C4794C89225C}" dt="2025-03-12T06:03:51.592" v="4"/>
          <ac:spMkLst>
            <pc:docMk/>
            <pc:sldMk cId="1836386611" sldId="310"/>
            <ac:spMk id="30" creationId="{62081406-995D-5EA6-5F35-85B29C5A8BBB}"/>
          </ac:spMkLst>
        </pc:spChg>
        <pc:spChg chg="add">
          <ac:chgData name="Yijun Wang" userId="Of/0Pj+qBr5fypY8jeq4N4QA/9LywGn1V9GniuUBQzk=" providerId="None" clId="Web-{96435D41-50D6-42EB-99C7-C4794C89225C}" dt="2025-03-12T06:02:53.570" v="1"/>
          <ac:spMkLst>
            <pc:docMk/>
            <pc:sldMk cId="1836386611" sldId="310"/>
            <ac:spMk id="31" creationId="{C2F0ECF5-FB8F-5F42-9F59-A78A6D3945A6}"/>
          </ac:spMkLst>
        </pc:spChg>
        <pc:spChg chg="add">
          <ac:chgData name="Yijun Wang" userId="Of/0Pj+qBr5fypY8jeq4N4QA/9LywGn1V9GniuUBQzk=" providerId="None" clId="Web-{96435D41-50D6-42EB-99C7-C4794C89225C}" dt="2025-03-12T06:02:53.570" v="1"/>
          <ac:spMkLst>
            <pc:docMk/>
            <pc:sldMk cId="1836386611" sldId="310"/>
            <ac:spMk id="33" creationId="{291E2FCA-7C17-9003-AC5D-0120F795D69F}"/>
          </ac:spMkLst>
        </pc:spChg>
        <pc:spChg chg="add">
          <ac:chgData name="Yijun Wang" userId="Of/0Pj+qBr5fypY8jeq4N4QA/9LywGn1V9GniuUBQzk=" providerId="None" clId="Web-{96435D41-50D6-42EB-99C7-C4794C89225C}" dt="2025-03-12T06:02:53.570" v="1"/>
          <ac:spMkLst>
            <pc:docMk/>
            <pc:sldMk cId="1836386611" sldId="310"/>
            <ac:spMk id="40" creationId="{B9BE0AB6-7F02-7264-3DFC-5AD230AB5F76}"/>
          </ac:spMkLst>
        </pc:spChg>
        <pc:spChg chg="add del">
          <ac:chgData name="Yijun Wang" userId="Of/0Pj+qBr5fypY8jeq4N4QA/9LywGn1V9GniuUBQzk=" providerId="None" clId="Web-{96435D41-50D6-42EB-99C7-C4794C89225C}" dt="2025-03-12T06:03:51.592" v="4"/>
          <ac:spMkLst>
            <pc:docMk/>
            <pc:sldMk cId="1836386611" sldId="310"/>
            <ac:spMk id="41" creationId="{F61DC495-FD95-4496-2A52-6475112782E4}"/>
          </ac:spMkLst>
        </pc:spChg>
        <pc:spChg chg="add">
          <ac:chgData name="Yijun Wang" userId="Of/0Pj+qBr5fypY8jeq4N4QA/9LywGn1V9GniuUBQzk=" providerId="None" clId="Web-{96435D41-50D6-42EB-99C7-C4794C89225C}" dt="2025-03-12T06:02:53.570" v="1"/>
          <ac:spMkLst>
            <pc:docMk/>
            <pc:sldMk cId="1836386611" sldId="310"/>
            <ac:spMk id="42" creationId="{9E55A492-F3A5-C73F-234E-3EF9E05E5138}"/>
          </ac:spMkLst>
        </pc:spChg>
        <pc:spChg chg="del">
          <ac:chgData name="Yijun Wang" userId="Of/0Pj+qBr5fypY8jeq4N4QA/9LywGn1V9GniuUBQzk=" providerId="None" clId="Web-{96435D41-50D6-42EB-99C7-C4794C89225C}" dt="2025-03-12T06:03:51.592" v="4"/>
          <ac:spMkLst>
            <pc:docMk/>
            <pc:sldMk cId="1836386611" sldId="310"/>
            <ac:spMk id="46" creationId="{6747F563-CC30-1FD6-35F9-1FB24DF40920}"/>
          </ac:spMkLst>
        </pc:spChg>
        <pc:spChg chg="del">
          <ac:chgData name="Yijun Wang" userId="Of/0Pj+qBr5fypY8jeq4N4QA/9LywGn1V9GniuUBQzk=" providerId="None" clId="Web-{96435D41-50D6-42EB-99C7-C4794C89225C}" dt="2025-03-12T06:03:51.592" v="4"/>
          <ac:spMkLst>
            <pc:docMk/>
            <pc:sldMk cId="1836386611" sldId="310"/>
            <ac:spMk id="49" creationId="{40FF7FE5-73F7-3C69-89FF-35F7276803F3}"/>
          </ac:spMkLst>
        </pc:spChg>
        <pc:spChg chg="del">
          <ac:chgData name="Yijun Wang" userId="Of/0Pj+qBr5fypY8jeq4N4QA/9LywGn1V9GniuUBQzk=" providerId="None" clId="Web-{96435D41-50D6-42EB-99C7-C4794C89225C}" dt="2025-03-12T06:03:51.592" v="4"/>
          <ac:spMkLst>
            <pc:docMk/>
            <pc:sldMk cId="1836386611" sldId="310"/>
            <ac:spMk id="54" creationId="{31E6C983-B6FD-0DE9-A969-DE3BED07D95B}"/>
          </ac:spMkLst>
        </pc:spChg>
        <pc:spChg chg="add del">
          <ac:chgData name="Yijun Wang" userId="Of/0Pj+qBr5fypY8jeq4N4QA/9LywGn1V9GniuUBQzk=" providerId="None" clId="Web-{96435D41-50D6-42EB-99C7-C4794C89225C}" dt="2025-03-12T06:03:51.592" v="4"/>
          <ac:spMkLst>
            <pc:docMk/>
            <pc:sldMk cId="1836386611" sldId="310"/>
            <ac:spMk id="55" creationId="{23FF0565-68F2-DB31-A2FA-C5157DD6C805}"/>
          </ac:spMkLst>
        </pc:spChg>
        <pc:spChg chg="add del">
          <ac:chgData name="Yijun Wang" userId="Of/0Pj+qBr5fypY8jeq4N4QA/9LywGn1V9GniuUBQzk=" providerId="None" clId="Web-{96435D41-50D6-42EB-99C7-C4794C89225C}" dt="2025-03-12T06:03:46.873" v="3"/>
          <ac:spMkLst>
            <pc:docMk/>
            <pc:sldMk cId="1836386611" sldId="310"/>
            <ac:spMk id="59" creationId="{6857E177-6478-13E8-C64A-375624557493}"/>
          </ac:spMkLst>
        </pc:spChg>
        <pc:spChg chg="add">
          <ac:chgData name="Yijun Wang" userId="Of/0Pj+qBr5fypY8jeq4N4QA/9LywGn1V9GniuUBQzk=" providerId="None" clId="Web-{96435D41-50D6-42EB-99C7-C4794C89225C}" dt="2025-03-12T06:03:02.148" v="2"/>
          <ac:spMkLst>
            <pc:docMk/>
            <pc:sldMk cId="1836386611" sldId="310"/>
            <ac:spMk id="64" creationId="{D3545433-CD96-63AA-6451-BD2416445C58}"/>
          </ac:spMkLst>
        </pc:spChg>
        <pc:spChg chg="add del">
          <ac:chgData name="Yijun Wang" userId="Of/0Pj+qBr5fypY8jeq4N4QA/9LywGn1V9GniuUBQzk=" providerId="None" clId="Web-{96435D41-50D6-42EB-99C7-C4794C89225C}" dt="2025-03-12T06:03:46.873" v="3"/>
          <ac:spMkLst>
            <pc:docMk/>
            <pc:sldMk cId="1836386611" sldId="310"/>
            <ac:spMk id="66" creationId="{E3F879F3-9F79-F259-92E8-089CE41A7A1D}"/>
          </ac:spMkLst>
        </pc:spChg>
        <pc:spChg chg="add del">
          <ac:chgData name="Yijun Wang" userId="Of/0Pj+qBr5fypY8jeq4N4QA/9LywGn1V9GniuUBQzk=" providerId="None" clId="Web-{96435D41-50D6-42EB-99C7-C4794C89225C}" dt="2025-03-12T06:03:46.873" v="3"/>
          <ac:spMkLst>
            <pc:docMk/>
            <pc:sldMk cId="1836386611" sldId="310"/>
            <ac:spMk id="82" creationId="{77FCD91C-867A-8C61-AD3C-D3608620FD06}"/>
          </ac:spMkLst>
        </pc:spChg>
        <pc:spChg chg="add del">
          <ac:chgData name="Yijun Wang" userId="Of/0Pj+qBr5fypY8jeq4N4QA/9LywGn1V9GniuUBQzk=" providerId="None" clId="Web-{96435D41-50D6-42EB-99C7-C4794C89225C}" dt="2025-03-12T06:03:46.873" v="3"/>
          <ac:spMkLst>
            <pc:docMk/>
            <pc:sldMk cId="1836386611" sldId="310"/>
            <ac:spMk id="84" creationId="{E57FB76B-F017-63EE-2E61-D1346746EF52}"/>
          </ac:spMkLst>
        </pc:spChg>
        <pc:spChg chg="del">
          <ac:chgData name="Yijun Wang" userId="Of/0Pj+qBr5fypY8jeq4N4QA/9LywGn1V9GniuUBQzk=" providerId="None" clId="Web-{96435D41-50D6-42EB-99C7-C4794C89225C}" dt="2025-03-12T06:03:46.873" v="3"/>
          <ac:spMkLst>
            <pc:docMk/>
            <pc:sldMk cId="1836386611" sldId="310"/>
            <ac:spMk id="96" creationId="{BF990A78-33A7-2038-2C99-2909FE54D081}"/>
          </ac:spMkLst>
        </pc:spChg>
        <pc:spChg chg="add del">
          <ac:chgData name="Yijun Wang" userId="Of/0Pj+qBr5fypY8jeq4N4QA/9LywGn1V9GniuUBQzk=" providerId="None" clId="Web-{96435D41-50D6-42EB-99C7-C4794C89225C}" dt="2025-03-12T06:03:46.873" v="3"/>
          <ac:spMkLst>
            <pc:docMk/>
            <pc:sldMk cId="1836386611" sldId="310"/>
            <ac:spMk id="97" creationId="{3EAB2FC5-F9B3-9F40-ED96-B725228AF787}"/>
          </ac:spMkLst>
        </pc:spChg>
        <pc:spChg chg="add del">
          <ac:chgData name="Yijun Wang" userId="Of/0Pj+qBr5fypY8jeq4N4QA/9LywGn1V9GniuUBQzk=" providerId="None" clId="Web-{96435D41-50D6-42EB-99C7-C4794C89225C}" dt="2025-03-12T06:03:46.873" v="3"/>
          <ac:spMkLst>
            <pc:docMk/>
            <pc:sldMk cId="1836386611" sldId="310"/>
            <ac:spMk id="99" creationId="{1188E757-1E2D-5007-ED59-1456777E62B8}"/>
          </ac:spMkLst>
        </pc:spChg>
        <pc:spChg chg="add del">
          <ac:chgData name="Yijun Wang" userId="Of/0Pj+qBr5fypY8jeq4N4QA/9LywGn1V9GniuUBQzk=" providerId="None" clId="Web-{96435D41-50D6-42EB-99C7-C4794C89225C}" dt="2025-03-12T06:03:46.873" v="3"/>
          <ac:spMkLst>
            <pc:docMk/>
            <pc:sldMk cId="1836386611" sldId="310"/>
            <ac:spMk id="103" creationId="{774D6A8B-5F43-73C4-D867-7278E7DD903E}"/>
          </ac:spMkLst>
        </pc:spChg>
        <pc:spChg chg="add del">
          <ac:chgData name="Yijun Wang" userId="Of/0Pj+qBr5fypY8jeq4N4QA/9LywGn1V9GniuUBQzk=" providerId="None" clId="Web-{96435D41-50D6-42EB-99C7-C4794C89225C}" dt="2025-03-12T06:03:46.873" v="3"/>
          <ac:spMkLst>
            <pc:docMk/>
            <pc:sldMk cId="1836386611" sldId="310"/>
            <ac:spMk id="105" creationId="{451D8CDB-6C49-2422-D992-6BBACFB3A4AB}"/>
          </ac:spMkLst>
        </pc:spChg>
        <pc:spChg chg="add del">
          <ac:chgData name="Yijun Wang" userId="Of/0Pj+qBr5fypY8jeq4N4QA/9LywGn1V9GniuUBQzk=" providerId="None" clId="Web-{96435D41-50D6-42EB-99C7-C4794C89225C}" dt="2025-03-12T06:03:46.873" v="3"/>
          <ac:spMkLst>
            <pc:docMk/>
            <pc:sldMk cId="1836386611" sldId="310"/>
            <ac:spMk id="106" creationId="{63751D04-B331-FB83-292D-1DD52B9DE200}"/>
          </ac:spMkLst>
        </pc:spChg>
        <pc:picChg chg="add del mod">
          <ac:chgData name="Yijun Wang" userId="Of/0Pj+qBr5fypY8jeq4N4QA/9LywGn1V9GniuUBQzk=" providerId="None" clId="Web-{96435D41-50D6-42EB-99C7-C4794C89225C}" dt="2025-03-12T06:04:42.906" v="14" actId="1076"/>
          <ac:picMkLst>
            <pc:docMk/>
            <pc:sldMk cId="1836386611" sldId="310"/>
            <ac:picMk id="3" creationId="{E7A09FB8-D520-48C9-301F-70C70BFD03F0}"/>
          </ac:picMkLst>
        </pc:picChg>
      </pc:sldChg>
    </pc:docChg>
  </pc:docChgLst>
  <pc:docChgLst>
    <pc:chgData name="Ananth Mohan" userId="0+ntHPCRoNBLvPdhBUzfljBEc8fje1ZhpS6eiRuEUeE=" providerId="None" clId="Web-{6339A248-63F0-4B65-A5F8-D84F162A5944}"/>
    <pc:docChg chg="addSld modSld sldOrd modSection">
      <pc:chgData name="Ananth Mohan" userId="0+ntHPCRoNBLvPdhBUzfljBEc8fje1ZhpS6eiRuEUeE=" providerId="None" clId="Web-{6339A248-63F0-4B65-A5F8-D84F162A5944}" dt="2025-03-31T21:51:04.842" v="966"/>
      <pc:docMkLst>
        <pc:docMk/>
      </pc:docMkLst>
      <pc:sldChg chg="ord">
        <pc:chgData name="Ananth Mohan" userId="0+ntHPCRoNBLvPdhBUzfljBEc8fje1ZhpS6eiRuEUeE=" providerId="None" clId="Web-{6339A248-63F0-4B65-A5F8-D84F162A5944}" dt="2025-03-31T19:40:44.836" v="312"/>
        <pc:sldMkLst>
          <pc:docMk/>
          <pc:sldMk cId="1521090957" sldId="268"/>
        </pc:sldMkLst>
      </pc:sldChg>
      <pc:sldChg chg="ord">
        <pc:chgData name="Ananth Mohan" userId="0+ntHPCRoNBLvPdhBUzfljBEc8fje1ZhpS6eiRuEUeE=" providerId="None" clId="Web-{6339A248-63F0-4B65-A5F8-D84F162A5944}" dt="2025-03-31T19:40:44.836" v="314"/>
        <pc:sldMkLst>
          <pc:docMk/>
          <pc:sldMk cId="3084209281" sldId="269"/>
        </pc:sldMkLst>
      </pc:sldChg>
      <pc:sldChg chg="ord">
        <pc:chgData name="Ananth Mohan" userId="0+ntHPCRoNBLvPdhBUzfljBEc8fje1ZhpS6eiRuEUeE=" providerId="None" clId="Web-{6339A248-63F0-4B65-A5F8-D84F162A5944}" dt="2025-03-31T19:40:44.836" v="313"/>
        <pc:sldMkLst>
          <pc:docMk/>
          <pc:sldMk cId="696911928" sldId="273"/>
        </pc:sldMkLst>
      </pc:sldChg>
      <pc:sldChg chg="ord">
        <pc:chgData name="Ananth Mohan" userId="0+ntHPCRoNBLvPdhBUzfljBEc8fje1ZhpS6eiRuEUeE=" providerId="None" clId="Web-{6339A248-63F0-4B65-A5F8-D84F162A5944}" dt="2025-03-31T19:40:44.836" v="315"/>
        <pc:sldMkLst>
          <pc:docMk/>
          <pc:sldMk cId="582125539" sldId="275"/>
        </pc:sldMkLst>
      </pc:sldChg>
      <pc:sldChg chg="ord">
        <pc:chgData name="Ananth Mohan" userId="0+ntHPCRoNBLvPdhBUzfljBEc8fje1ZhpS6eiRuEUeE=" providerId="None" clId="Web-{6339A248-63F0-4B65-A5F8-D84F162A5944}" dt="2025-03-31T19:40:44.836" v="316"/>
        <pc:sldMkLst>
          <pc:docMk/>
          <pc:sldMk cId="1625305463" sldId="282"/>
        </pc:sldMkLst>
      </pc:sldChg>
      <pc:sldChg chg="delSp modSp ord">
        <pc:chgData name="Ananth Mohan" userId="0+ntHPCRoNBLvPdhBUzfljBEc8fje1ZhpS6eiRuEUeE=" providerId="None" clId="Web-{6339A248-63F0-4B65-A5F8-D84F162A5944}" dt="2025-03-31T19:40:44.820" v="311"/>
        <pc:sldMkLst>
          <pc:docMk/>
          <pc:sldMk cId="1170602057" sldId="299"/>
        </pc:sldMkLst>
        <pc:spChg chg="del">
          <ac:chgData name="Ananth Mohan" userId="0+ntHPCRoNBLvPdhBUzfljBEc8fje1ZhpS6eiRuEUeE=" providerId="None" clId="Web-{6339A248-63F0-4B65-A5F8-D84F162A5944}" dt="2025-03-31T19:38:38.688" v="289"/>
          <ac:spMkLst>
            <pc:docMk/>
            <pc:sldMk cId="1170602057" sldId="299"/>
            <ac:spMk id="3" creationId="{6ECDA736-8390-BCC5-85EF-52FFA5D98261}"/>
          </ac:spMkLst>
        </pc:spChg>
        <pc:spChg chg="del">
          <ac:chgData name="Ananth Mohan" userId="0+ntHPCRoNBLvPdhBUzfljBEc8fje1ZhpS6eiRuEUeE=" providerId="None" clId="Web-{6339A248-63F0-4B65-A5F8-D84F162A5944}" dt="2025-03-31T19:38:26.047" v="286"/>
          <ac:spMkLst>
            <pc:docMk/>
            <pc:sldMk cId="1170602057" sldId="299"/>
            <ac:spMk id="9" creationId="{EA604508-99E3-10EB-765E-0921C3FB375D}"/>
          </ac:spMkLst>
        </pc:spChg>
        <pc:spChg chg="mod">
          <ac:chgData name="Ananth Mohan" userId="0+ntHPCRoNBLvPdhBUzfljBEc8fje1ZhpS6eiRuEUeE=" providerId="None" clId="Web-{6339A248-63F0-4B65-A5F8-D84F162A5944}" dt="2025-03-31T19:38:37.297" v="288"/>
          <ac:spMkLst>
            <pc:docMk/>
            <pc:sldMk cId="1170602057" sldId="299"/>
            <ac:spMk id="15" creationId="{D5E1E239-23AD-C382-9F30-A42E6BC0F904}"/>
          </ac:spMkLst>
        </pc:spChg>
        <pc:spChg chg="mod">
          <ac:chgData name="Ananth Mohan" userId="0+ntHPCRoNBLvPdhBUzfljBEc8fje1ZhpS6eiRuEUeE=" providerId="None" clId="Web-{6339A248-63F0-4B65-A5F8-D84F162A5944}" dt="2025-03-31T19:38:22.093" v="285" actId="20577"/>
          <ac:spMkLst>
            <pc:docMk/>
            <pc:sldMk cId="1170602057" sldId="299"/>
            <ac:spMk id="21" creationId="{2E7C8537-4103-7A3D-EFE3-EF282069646B}"/>
          </ac:spMkLst>
        </pc:spChg>
      </pc:sldChg>
      <pc:sldChg chg="addSp delSp modSp ord">
        <pc:chgData name="Ananth Mohan" userId="0+ntHPCRoNBLvPdhBUzfljBEc8fje1ZhpS6eiRuEUeE=" providerId="None" clId="Web-{6339A248-63F0-4B65-A5F8-D84F162A5944}" dt="2025-03-31T19:40:44.820" v="310"/>
        <pc:sldMkLst>
          <pc:docMk/>
          <pc:sldMk cId="446141309" sldId="302"/>
        </pc:sldMkLst>
        <pc:spChg chg="del">
          <ac:chgData name="Ananth Mohan" userId="0+ntHPCRoNBLvPdhBUzfljBEc8fje1ZhpS6eiRuEUeE=" providerId="None" clId="Web-{6339A248-63F0-4B65-A5F8-D84F162A5944}" dt="2025-03-31T19:38:13.624" v="284"/>
          <ac:spMkLst>
            <pc:docMk/>
            <pc:sldMk cId="446141309" sldId="302"/>
            <ac:spMk id="9" creationId="{0FE7AA3F-C210-B6AA-CC27-5A647D882887}"/>
          </ac:spMkLst>
        </pc:spChg>
        <pc:spChg chg="add mod">
          <ac:chgData name="Ananth Mohan" userId="0+ntHPCRoNBLvPdhBUzfljBEc8fje1ZhpS6eiRuEUeE=" providerId="None" clId="Web-{6339A248-63F0-4B65-A5F8-D84F162A5944}" dt="2025-03-31T19:39:35.269" v="309" actId="20577"/>
          <ac:spMkLst>
            <pc:docMk/>
            <pc:sldMk cId="446141309" sldId="302"/>
            <ac:spMk id="10" creationId="{78F3CCF5-F933-C2DA-A85C-DAA0C5C28195}"/>
          </ac:spMkLst>
        </pc:spChg>
      </pc:sldChg>
      <pc:sldChg chg="modSp">
        <pc:chgData name="Ananth Mohan" userId="0+ntHPCRoNBLvPdhBUzfljBEc8fje1ZhpS6eiRuEUeE=" providerId="None" clId="Web-{6339A248-63F0-4B65-A5F8-D84F162A5944}" dt="2025-03-31T21:44:39.145" v="964" actId="1076"/>
        <pc:sldMkLst>
          <pc:docMk/>
          <pc:sldMk cId="1678082126" sldId="314"/>
        </pc:sldMkLst>
        <pc:spChg chg="mod">
          <ac:chgData name="Ananth Mohan" userId="0+ntHPCRoNBLvPdhBUzfljBEc8fje1ZhpS6eiRuEUeE=" providerId="None" clId="Web-{6339A248-63F0-4B65-A5F8-D84F162A5944}" dt="2025-03-31T21:44:39.145" v="964" actId="1076"/>
          <ac:spMkLst>
            <pc:docMk/>
            <pc:sldMk cId="1678082126" sldId="314"/>
            <ac:spMk id="18" creationId="{299A4907-64AA-138A-DD55-E9872A23C73F}"/>
          </ac:spMkLst>
        </pc:spChg>
      </pc:sldChg>
      <pc:sldChg chg="addSp modSp">
        <pc:chgData name="Ananth Mohan" userId="0+ntHPCRoNBLvPdhBUzfljBEc8fje1ZhpS6eiRuEUeE=" providerId="None" clId="Web-{6339A248-63F0-4B65-A5F8-D84F162A5944}" dt="2025-03-31T19:47:48.969" v="501" actId="20577"/>
        <pc:sldMkLst>
          <pc:docMk/>
          <pc:sldMk cId="176403920" sldId="315"/>
        </pc:sldMkLst>
        <pc:spChg chg="mod">
          <ac:chgData name="Ananth Mohan" userId="0+ntHPCRoNBLvPdhBUzfljBEc8fje1ZhpS6eiRuEUeE=" providerId="None" clId="Web-{6339A248-63F0-4B65-A5F8-D84F162A5944}" dt="2025-03-31T19:44:41.912" v="467" actId="1076"/>
          <ac:spMkLst>
            <pc:docMk/>
            <pc:sldMk cId="176403920" sldId="315"/>
            <ac:spMk id="7" creationId="{BDD4CC5B-7BFD-66CA-26DD-568AE21C70A6}"/>
          </ac:spMkLst>
        </pc:spChg>
        <pc:spChg chg="mod">
          <ac:chgData name="Ananth Mohan" userId="0+ntHPCRoNBLvPdhBUzfljBEc8fje1ZhpS6eiRuEUeE=" providerId="None" clId="Web-{6339A248-63F0-4B65-A5F8-D84F162A5944}" dt="2025-03-31T19:44:56.444" v="469" actId="1076"/>
          <ac:spMkLst>
            <pc:docMk/>
            <pc:sldMk cId="176403920" sldId="315"/>
            <ac:spMk id="8" creationId="{0D063DFA-A761-F962-8D7D-7E4BA2861997}"/>
          </ac:spMkLst>
        </pc:spChg>
        <pc:spChg chg="mod">
          <ac:chgData name="Ananth Mohan" userId="0+ntHPCRoNBLvPdhBUzfljBEc8fje1ZhpS6eiRuEUeE=" providerId="None" clId="Web-{6339A248-63F0-4B65-A5F8-D84F162A5944}" dt="2025-03-31T19:44:36.786" v="465" actId="1076"/>
          <ac:spMkLst>
            <pc:docMk/>
            <pc:sldMk cId="176403920" sldId="315"/>
            <ac:spMk id="10" creationId="{08DDF36C-1C70-CAFE-002B-919CCAD1DCD3}"/>
          </ac:spMkLst>
        </pc:spChg>
        <pc:spChg chg="add mod">
          <ac:chgData name="Ananth Mohan" userId="0+ntHPCRoNBLvPdhBUzfljBEc8fje1ZhpS6eiRuEUeE=" providerId="None" clId="Web-{6339A248-63F0-4B65-A5F8-D84F162A5944}" dt="2025-03-31T19:47:48.969" v="501" actId="20577"/>
          <ac:spMkLst>
            <pc:docMk/>
            <pc:sldMk cId="176403920" sldId="315"/>
            <ac:spMk id="14" creationId="{B5C811E8-19A3-7CE2-A894-93450C8A5AF0}"/>
          </ac:spMkLst>
        </pc:spChg>
        <pc:graphicFrameChg chg="mod modGraphic">
          <ac:chgData name="Ananth Mohan" userId="0+ntHPCRoNBLvPdhBUzfljBEc8fje1ZhpS6eiRuEUeE=" providerId="None" clId="Web-{6339A248-63F0-4B65-A5F8-D84F162A5944}" dt="2025-03-31T19:45:01.444" v="477"/>
          <ac:graphicFrameMkLst>
            <pc:docMk/>
            <pc:sldMk cId="176403920" sldId="315"/>
            <ac:graphicFrameMk id="12" creationId="{1BE06981-79EA-3B2F-6571-811EDCD78B80}"/>
          </ac:graphicFrameMkLst>
        </pc:graphicFrameChg>
        <pc:picChg chg="mod">
          <ac:chgData name="Ananth Mohan" userId="0+ntHPCRoNBLvPdhBUzfljBEc8fje1ZhpS6eiRuEUeE=" providerId="None" clId="Web-{6339A248-63F0-4B65-A5F8-D84F162A5944}" dt="2025-03-31T19:44:41.849" v="466" actId="1076"/>
          <ac:picMkLst>
            <pc:docMk/>
            <pc:sldMk cId="176403920" sldId="315"/>
            <ac:picMk id="3" creationId="{0DD743D0-3A35-84E3-C3A0-80075EFC09A5}"/>
          </ac:picMkLst>
        </pc:picChg>
        <pc:picChg chg="mod">
          <ac:chgData name="Ananth Mohan" userId="0+ntHPCRoNBLvPdhBUzfljBEc8fje1ZhpS6eiRuEUeE=" providerId="None" clId="Web-{6339A248-63F0-4B65-A5F8-D84F162A5944}" dt="2025-03-31T19:44:56.381" v="468" actId="1076"/>
          <ac:picMkLst>
            <pc:docMk/>
            <pc:sldMk cId="176403920" sldId="315"/>
            <ac:picMk id="4" creationId="{52970471-6C34-FA4C-7E45-E6F91BF34416}"/>
          </ac:picMkLst>
        </pc:picChg>
        <pc:picChg chg="mod">
          <ac:chgData name="Ananth Mohan" userId="0+ntHPCRoNBLvPdhBUzfljBEc8fje1ZhpS6eiRuEUeE=" providerId="None" clId="Web-{6339A248-63F0-4B65-A5F8-D84F162A5944}" dt="2025-03-31T19:44:36.724" v="464" actId="1076"/>
          <ac:picMkLst>
            <pc:docMk/>
            <pc:sldMk cId="176403920" sldId="315"/>
            <ac:picMk id="9" creationId="{7591BE4A-A52B-516F-A8B2-9F7A72D68E34}"/>
          </ac:picMkLst>
        </pc:picChg>
        <pc:picChg chg="add mod">
          <ac:chgData name="Ananth Mohan" userId="0+ntHPCRoNBLvPdhBUzfljBEc8fje1ZhpS6eiRuEUeE=" providerId="None" clId="Web-{6339A248-63F0-4B65-A5F8-D84F162A5944}" dt="2025-03-31T19:45:55.556" v="484" actId="1076"/>
          <ac:picMkLst>
            <pc:docMk/>
            <pc:sldMk cId="176403920" sldId="315"/>
            <ac:picMk id="11" creationId="{EF887852-CA54-569A-5684-9A8DF7FBE2CA}"/>
          </ac:picMkLst>
        </pc:picChg>
        <pc:picChg chg="add mod">
          <ac:chgData name="Ananth Mohan" userId="0+ntHPCRoNBLvPdhBUzfljBEc8fje1ZhpS6eiRuEUeE=" providerId="None" clId="Web-{6339A248-63F0-4B65-A5F8-D84F162A5944}" dt="2025-03-31T19:46:36.965" v="487" actId="1076"/>
          <ac:picMkLst>
            <pc:docMk/>
            <pc:sldMk cId="176403920" sldId="315"/>
            <ac:picMk id="13" creationId="{C77884B1-1EDF-BDC6-A524-29AD8992C22A}"/>
          </ac:picMkLst>
        </pc:picChg>
      </pc:sldChg>
      <pc:sldChg chg="addSp delSp modSp">
        <pc:chgData name="Ananth Mohan" userId="0+ntHPCRoNBLvPdhBUzfljBEc8fje1ZhpS6eiRuEUeE=" providerId="None" clId="Web-{6339A248-63F0-4B65-A5F8-D84F162A5944}" dt="2025-03-31T20:19:59.922" v="960" actId="20577"/>
        <pc:sldMkLst>
          <pc:docMk/>
          <pc:sldMk cId="2425371351" sldId="319"/>
        </pc:sldMkLst>
        <pc:spChg chg="mod">
          <ac:chgData name="Ananth Mohan" userId="0+ntHPCRoNBLvPdhBUzfljBEc8fje1ZhpS6eiRuEUeE=" providerId="None" clId="Web-{6339A248-63F0-4B65-A5F8-D84F162A5944}" dt="2025-03-31T19:48:33.472" v="509" actId="14100"/>
          <ac:spMkLst>
            <pc:docMk/>
            <pc:sldMk cId="2425371351" sldId="319"/>
            <ac:spMk id="3" creationId="{547B8AAC-E0AE-F43E-5612-82419D1355A5}"/>
          </ac:spMkLst>
        </pc:spChg>
        <pc:spChg chg="mod">
          <ac:chgData name="Ananth Mohan" userId="0+ntHPCRoNBLvPdhBUzfljBEc8fje1ZhpS6eiRuEUeE=" providerId="None" clId="Web-{6339A248-63F0-4B65-A5F8-D84F162A5944}" dt="2025-03-31T19:50:09.899" v="510" actId="20577"/>
          <ac:spMkLst>
            <pc:docMk/>
            <pc:sldMk cId="2425371351" sldId="319"/>
            <ac:spMk id="11" creationId="{C333D830-EF48-B4AB-C735-6FCA2868A6AD}"/>
          </ac:spMkLst>
        </pc:spChg>
        <pc:spChg chg="mod">
          <ac:chgData name="Ananth Mohan" userId="0+ntHPCRoNBLvPdhBUzfljBEc8fje1ZhpS6eiRuEUeE=" providerId="None" clId="Web-{6339A248-63F0-4B65-A5F8-D84F162A5944}" dt="2025-03-31T19:48:29.190" v="506" actId="1076"/>
          <ac:spMkLst>
            <pc:docMk/>
            <pc:sldMk cId="2425371351" sldId="319"/>
            <ac:spMk id="14" creationId="{5493DB63-B8CD-A821-305B-42A43EE5944E}"/>
          </ac:spMkLst>
        </pc:spChg>
        <pc:spChg chg="mod">
          <ac:chgData name="Ananth Mohan" userId="0+ntHPCRoNBLvPdhBUzfljBEc8fje1ZhpS6eiRuEUeE=" providerId="None" clId="Web-{6339A248-63F0-4B65-A5F8-D84F162A5944}" dt="2025-03-31T19:48:29.206" v="507" actId="1076"/>
          <ac:spMkLst>
            <pc:docMk/>
            <pc:sldMk cId="2425371351" sldId="319"/>
            <ac:spMk id="16" creationId="{344A7A8C-2423-33BF-B018-D952E2AECA39}"/>
          </ac:spMkLst>
        </pc:spChg>
        <pc:spChg chg="mod">
          <ac:chgData name="Ananth Mohan" userId="0+ntHPCRoNBLvPdhBUzfljBEc8fje1ZhpS6eiRuEUeE=" providerId="None" clId="Web-{6339A248-63F0-4B65-A5F8-D84F162A5944}" dt="2025-03-31T19:48:29.237" v="508" actId="1076"/>
          <ac:spMkLst>
            <pc:docMk/>
            <pc:sldMk cId="2425371351" sldId="319"/>
            <ac:spMk id="17" creationId="{018EF8B0-2F0C-A02B-86CD-32B84A8E30CD}"/>
          </ac:spMkLst>
        </pc:spChg>
        <pc:spChg chg="mod">
          <ac:chgData name="Ananth Mohan" userId="0+ntHPCRoNBLvPdhBUzfljBEc8fje1ZhpS6eiRuEUeE=" providerId="None" clId="Web-{6339A248-63F0-4B65-A5F8-D84F162A5944}" dt="2025-03-31T19:48:25.440" v="505" actId="1076"/>
          <ac:spMkLst>
            <pc:docMk/>
            <pc:sldMk cId="2425371351" sldId="319"/>
            <ac:spMk id="18" creationId="{CEF21F44-C129-A148-18D9-D247C4048475}"/>
          </ac:spMkLst>
        </pc:spChg>
        <pc:spChg chg="add mod ord">
          <ac:chgData name="Ananth Mohan" userId="0+ntHPCRoNBLvPdhBUzfljBEc8fje1ZhpS6eiRuEUeE=" providerId="None" clId="Web-{6339A248-63F0-4B65-A5F8-D84F162A5944}" dt="2025-03-31T19:54:09.100" v="542" actId="1076"/>
          <ac:spMkLst>
            <pc:docMk/>
            <pc:sldMk cId="2425371351" sldId="319"/>
            <ac:spMk id="19" creationId="{8B7000CF-2B33-861B-E3CF-C1A50ABE074D}"/>
          </ac:spMkLst>
        </pc:spChg>
        <pc:spChg chg="add mod ord">
          <ac:chgData name="Ananth Mohan" userId="0+ntHPCRoNBLvPdhBUzfljBEc8fje1ZhpS6eiRuEUeE=" providerId="None" clId="Web-{6339A248-63F0-4B65-A5F8-D84F162A5944}" dt="2025-03-31T19:54:15.335" v="543" actId="1076"/>
          <ac:spMkLst>
            <pc:docMk/>
            <pc:sldMk cId="2425371351" sldId="319"/>
            <ac:spMk id="20" creationId="{C23F37FB-226C-322A-A7F6-2AEFE33EEB18}"/>
          </ac:spMkLst>
        </pc:spChg>
        <pc:spChg chg="add mod ord">
          <ac:chgData name="Ananth Mohan" userId="0+ntHPCRoNBLvPdhBUzfljBEc8fje1ZhpS6eiRuEUeE=" providerId="None" clId="Web-{6339A248-63F0-4B65-A5F8-D84F162A5944}" dt="2025-03-31T19:54:32.836" v="545" actId="1076"/>
          <ac:spMkLst>
            <pc:docMk/>
            <pc:sldMk cId="2425371351" sldId="319"/>
            <ac:spMk id="24" creationId="{2E49D5A8-5E88-E49A-8633-1BB791751E7C}"/>
          </ac:spMkLst>
        </pc:spChg>
        <pc:spChg chg="add mod ord">
          <ac:chgData name="Ananth Mohan" userId="0+ntHPCRoNBLvPdhBUzfljBEc8fje1ZhpS6eiRuEUeE=" providerId="None" clId="Web-{6339A248-63F0-4B65-A5F8-D84F162A5944}" dt="2025-03-31T19:54:40.461" v="546" actId="1076"/>
          <ac:spMkLst>
            <pc:docMk/>
            <pc:sldMk cId="2425371351" sldId="319"/>
            <ac:spMk id="25" creationId="{1F86C012-20B2-E864-0F1B-0F454C600FAA}"/>
          </ac:spMkLst>
        </pc:spChg>
        <pc:spChg chg="add mod">
          <ac:chgData name="Ananth Mohan" userId="0+ntHPCRoNBLvPdhBUzfljBEc8fje1ZhpS6eiRuEUeE=" providerId="None" clId="Web-{6339A248-63F0-4B65-A5F8-D84F162A5944}" dt="2025-03-31T20:15:14.109" v="870"/>
          <ac:spMkLst>
            <pc:docMk/>
            <pc:sldMk cId="2425371351" sldId="319"/>
            <ac:spMk id="27" creationId="{D6BB9188-66FB-E531-49D0-F138CEE99BFA}"/>
          </ac:spMkLst>
        </pc:spChg>
        <pc:spChg chg="add mod">
          <ac:chgData name="Ananth Mohan" userId="0+ntHPCRoNBLvPdhBUzfljBEc8fje1ZhpS6eiRuEUeE=" providerId="None" clId="Web-{6339A248-63F0-4B65-A5F8-D84F162A5944}" dt="2025-03-31T20:17:42.133" v="941" actId="20577"/>
          <ac:spMkLst>
            <pc:docMk/>
            <pc:sldMk cId="2425371351" sldId="319"/>
            <ac:spMk id="28" creationId="{AF069470-0CE6-01B3-E0F5-05D122236183}"/>
          </ac:spMkLst>
        </pc:spChg>
        <pc:spChg chg="add mod">
          <ac:chgData name="Ananth Mohan" userId="0+ntHPCRoNBLvPdhBUzfljBEc8fje1ZhpS6eiRuEUeE=" providerId="None" clId="Web-{6339A248-63F0-4B65-A5F8-D84F162A5944}" dt="2025-03-31T20:17:33.476" v="939" actId="1076"/>
          <ac:spMkLst>
            <pc:docMk/>
            <pc:sldMk cId="2425371351" sldId="319"/>
            <ac:spMk id="29" creationId="{32692454-6ACA-67E7-0949-015B9A41EF62}"/>
          </ac:spMkLst>
        </pc:spChg>
        <pc:spChg chg="add mod">
          <ac:chgData name="Ananth Mohan" userId="0+ntHPCRoNBLvPdhBUzfljBEc8fje1ZhpS6eiRuEUeE=" providerId="None" clId="Web-{6339A248-63F0-4B65-A5F8-D84F162A5944}" dt="2025-03-31T20:19:59.922" v="960" actId="20577"/>
          <ac:spMkLst>
            <pc:docMk/>
            <pc:sldMk cId="2425371351" sldId="319"/>
            <ac:spMk id="30" creationId="{755E3746-3A2A-39BA-FE57-1B03401682AB}"/>
          </ac:spMkLst>
        </pc:spChg>
        <pc:picChg chg="mod">
          <ac:chgData name="Ananth Mohan" userId="0+ntHPCRoNBLvPdhBUzfljBEc8fje1ZhpS6eiRuEUeE=" providerId="None" clId="Web-{6339A248-63F0-4B65-A5F8-D84F162A5944}" dt="2025-03-31T20:14:31.435" v="864" actId="1076"/>
          <ac:picMkLst>
            <pc:docMk/>
            <pc:sldMk cId="2425371351" sldId="319"/>
            <ac:picMk id="8" creationId="{47608A8B-539B-BC45-E7EA-5FC0D2FAAAD6}"/>
          </ac:picMkLst>
        </pc:picChg>
        <pc:picChg chg="add del mod">
          <ac:chgData name="Ananth Mohan" userId="0+ntHPCRoNBLvPdhBUzfljBEc8fje1ZhpS6eiRuEUeE=" providerId="None" clId="Web-{6339A248-63F0-4B65-A5F8-D84F162A5944}" dt="2025-03-31T20:14:12.965" v="860"/>
          <ac:picMkLst>
            <pc:docMk/>
            <pc:sldMk cId="2425371351" sldId="319"/>
            <ac:picMk id="26" creationId="{C2670B16-F7AB-CBA9-D728-CFE4678B7B94}"/>
          </ac:picMkLst>
        </pc:picChg>
      </pc:sldChg>
      <pc:sldChg chg="modSp">
        <pc:chgData name="Ananth Mohan" userId="0+ntHPCRoNBLvPdhBUzfljBEc8fje1ZhpS6eiRuEUeE=" providerId="None" clId="Web-{6339A248-63F0-4B65-A5F8-D84F162A5944}" dt="2025-03-31T20:02:19.815" v="772"/>
        <pc:sldMkLst>
          <pc:docMk/>
          <pc:sldMk cId="3592011414" sldId="321"/>
        </pc:sldMkLst>
        <pc:graphicFrameChg chg="mod modGraphic">
          <ac:chgData name="Ananth Mohan" userId="0+ntHPCRoNBLvPdhBUzfljBEc8fje1ZhpS6eiRuEUeE=" providerId="None" clId="Web-{6339A248-63F0-4B65-A5F8-D84F162A5944}" dt="2025-03-31T20:02:19.815" v="772"/>
          <ac:graphicFrameMkLst>
            <pc:docMk/>
            <pc:sldMk cId="3592011414" sldId="321"/>
            <ac:graphicFrameMk id="3" creationId="{725C0FB5-6FDC-F690-4983-417D54FF3C77}"/>
          </ac:graphicFrameMkLst>
        </pc:graphicFrameChg>
      </pc:sldChg>
      <pc:sldChg chg="modSp">
        <pc:chgData name="Ananth Mohan" userId="0+ntHPCRoNBLvPdhBUzfljBEc8fje1ZhpS6eiRuEUeE=" providerId="None" clId="Web-{6339A248-63F0-4B65-A5F8-D84F162A5944}" dt="2025-03-31T19:33:45.499" v="161" actId="20577"/>
        <pc:sldMkLst>
          <pc:docMk/>
          <pc:sldMk cId="2405440878" sldId="323"/>
        </pc:sldMkLst>
        <pc:spChg chg="mod">
          <ac:chgData name="Ananth Mohan" userId="0+ntHPCRoNBLvPdhBUzfljBEc8fje1ZhpS6eiRuEUeE=" providerId="None" clId="Web-{6339A248-63F0-4B65-A5F8-D84F162A5944}" dt="2025-03-31T19:33:45.499" v="161" actId="20577"/>
          <ac:spMkLst>
            <pc:docMk/>
            <pc:sldMk cId="2405440878" sldId="323"/>
            <ac:spMk id="2" creationId="{83ECCFBE-7491-0BE3-CC23-63CB7C661B94}"/>
          </ac:spMkLst>
        </pc:spChg>
      </pc:sldChg>
      <pc:sldChg chg="modSp">
        <pc:chgData name="Ananth Mohan" userId="0+ntHPCRoNBLvPdhBUzfljBEc8fje1ZhpS6eiRuEUeE=" providerId="None" clId="Web-{6339A248-63F0-4B65-A5F8-D84F162A5944}" dt="2025-03-31T19:32:03.447" v="42" actId="20577"/>
        <pc:sldMkLst>
          <pc:docMk/>
          <pc:sldMk cId="4175323384" sldId="327"/>
        </pc:sldMkLst>
        <pc:spChg chg="mod">
          <ac:chgData name="Ananth Mohan" userId="0+ntHPCRoNBLvPdhBUzfljBEc8fje1ZhpS6eiRuEUeE=" providerId="None" clId="Web-{6339A248-63F0-4B65-A5F8-D84F162A5944}" dt="2025-03-31T19:32:03.447" v="42" actId="20577"/>
          <ac:spMkLst>
            <pc:docMk/>
            <pc:sldMk cId="4175323384" sldId="327"/>
            <ac:spMk id="2" creationId="{68BF7734-01C3-4886-224F-F44A2E330C76}"/>
          </ac:spMkLst>
        </pc:spChg>
      </pc:sldChg>
      <pc:sldChg chg="ord">
        <pc:chgData name="Ananth Mohan" userId="0+ntHPCRoNBLvPdhBUzfljBEc8fje1ZhpS6eiRuEUeE=" providerId="None" clId="Web-{6339A248-63F0-4B65-A5F8-D84F162A5944}" dt="2025-03-31T21:51:04.842" v="966"/>
        <pc:sldMkLst>
          <pc:docMk/>
          <pc:sldMk cId="3339101643" sldId="331"/>
        </pc:sldMkLst>
      </pc:sldChg>
      <pc:sldChg chg="addSp modSp ord">
        <pc:chgData name="Ananth Mohan" userId="0+ntHPCRoNBLvPdhBUzfljBEc8fje1ZhpS6eiRuEUeE=" providerId="None" clId="Web-{6339A248-63F0-4B65-A5F8-D84F162A5944}" dt="2025-03-31T20:50:49.655" v="961"/>
        <pc:sldMkLst>
          <pc:docMk/>
          <pc:sldMk cId="2984145233" sldId="332"/>
        </pc:sldMkLst>
        <pc:spChg chg="add mod">
          <ac:chgData name="Ananth Mohan" userId="0+ntHPCRoNBLvPdhBUzfljBEc8fje1ZhpS6eiRuEUeE=" providerId="None" clId="Web-{6339A248-63F0-4B65-A5F8-D84F162A5944}" dt="2025-03-31T20:12:50.570" v="856" actId="14100"/>
          <ac:spMkLst>
            <pc:docMk/>
            <pc:sldMk cId="2984145233" sldId="332"/>
            <ac:spMk id="4" creationId="{C55CC787-2EC5-AA71-DBE1-4A5B8DEB7288}"/>
          </ac:spMkLst>
        </pc:spChg>
      </pc:sldChg>
      <pc:sldChg chg="addSp delSp modSp">
        <pc:chgData name="Ananth Mohan" userId="0+ntHPCRoNBLvPdhBUzfljBEc8fje1ZhpS6eiRuEUeE=" providerId="None" clId="Web-{6339A248-63F0-4B65-A5F8-D84F162A5944}" dt="2025-03-31T21:50:58.295" v="965"/>
        <pc:sldMkLst>
          <pc:docMk/>
          <pc:sldMk cId="2500797487" sldId="347"/>
        </pc:sldMkLst>
        <pc:spChg chg="mod">
          <ac:chgData name="Ananth Mohan" userId="0+ntHPCRoNBLvPdhBUzfljBEc8fje1ZhpS6eiRuEUeE=" providerId="None" clId="Web-{6339A248-63F0-4B65-A5F8-D84F162A5944}" dt="2025-03-31T19:36:49.900" v="283" actId="20577"/>
          <ac:spMkLst>
            <pc:docMk/>
            <pc:sldMk cId="2500797487" sldId="347"/>
            <ac:spMk id="2" creationId="{485DF40F-A2BE-7FCA-1A3A-BB7AF3975D06}"/>
          </ac:spMkLst>
        </pc:spChg>
        <pc:spChg chg="del mod">
          <ac:chgData name="Ananth Mohan" userId="0+ntHPCRoNBLvPdhBUzfljBEc8fje1ZhpS6eiRuEUeE=" providerId="None" clId="Web-{6339A248-63F0-4B65-A5F8-D84F162A5944}" dt="2025-03-31T21:50:58.295" v="965"/>
          <ac:spMkLst>
            <pc:docMk/>
            <pc:sldMk cId="2500797487" sldId="347"/>
            <ac:spMk id="3" creationId="{CB0AFB46-0B16-ABFF-7AD1-333585FC7E62}"/>
          </ac:spMkLst>
        </pc:spChg>
        <pc:spChg chg="mod">
          <ac:chgData name="Ananth Mohan" userId="0+ntHPCRoNBLvPdhBUzfljBEc8fje1ZhpS6eiRuEUeE=" providerId="None" clId="Web-{6339A248-63F0-4B65-A5F8-D84F162A5944}" dt="2025-03-31T19:34:10.501" v="163" actId="14100"/>
          <ac:spMkLst>
            <pc:docMk/>
            <pc:sldMk cId="2500797487" sldId="347"/>
            <ac:spMk id="4" creationId="{0436AAC5-6691-9296-C101-FBDC33CD8ABB}"/>
          </ac:spMkLst>
        </pc:spChg>
        <pc:spChg chg="del mod">
          <ac:chgData name="Ananth Mohan" userId="0+ntHPCRoNBLvPdhBUzfljBEc8fje1ZhpS6eiRuEUeE=" providerId="None" clId="Web-{6339A248-63F0-4B65-A5F8-D84F162A5944}" dt="2025-03-31T19:34:34.549" v="173"/>
          <ac:spMkLst>
            <pc:docMk/>
            <pc:sldMk cId="2500797487" sldId="347"/>
            <ac:spMk id="7" creationId="{9DE10510-FE6D-6BBC-3FD8-8C64039469D6}"/>
          </ac:spMkLst>
        </pc:spChg>
        <pc:spChg chg="add del">
          <ac:chgData name="Ananth Mohan" userId="0+ntHPCRoNBLvPdhBUzfljBEc8fje1ZhpS6eiRuEUeE=" providerId="None" clId="Web-{6339A248-63F0-4B65-A5F8-D84F162A5944}" dt="2025-03-31T19:34:32.768" v="172"/>
          <ac:spMkLst>
            <pc:docMk/>
            <pc:sldMk cId="2500797487" sldId="347"/>
            <ac:spMk id="8" creationId="{0DD560A0-6621-AE02-A84D-69D9C1C38336}"/>
          </ac:spMkLst>
        </pc:spChg>
        <pc:spChg chg="add mod">
          <ac:chgData name="Ananth Mohan" userId="0+ntHPCRoNBLvPdhBUzfljBEc8fje1ZhpS6eiRuEUeE=" providerId="None" clId="Web-{6339A248-63F0-4B65-A5F8-D84F162A5944}" dt="2025-03-31T19:35:46.209" v="188" actId="14100"/>
          <ac:spMkLst>
            <pc:docMk/>
            <pc:sldMk cId="2500797487" sldId="347"/>
            <ac:spMk id="9" creationId="{83ECA547-9C53-BFA8-DED3-51DB3DF56654}"/>
          </ac:spMkLst>
        </pc:spChg>
        <pc:spChg chg="add mod">
          <ac:chgData name="Ananth Mohan" userId="0+ntHPCRoNBLvPdhBUzfljBEc8fje1ZhpS6eiRuEUeE=" providerId="None" clId="Web-{6339A248-63F0-4B65-A5F8-D84F162A5944}" dt="2025-03-31T19:35:50.288" v="189" actId="14100"/>
          <ac:spMkLst>
            <pc:docMk/>
            <pc:sldMk cId="2500797487" sldId="347"/>
            <ac:spMk id="10" creationId="{53021C72-2004-4CC4-ACC8-4F8DDCAA13A0}"/>
          </ac:spMkLst>
        </pc:spChg>
        <pc:spChg chg="add mod">
          <ac:chgData name="Ananth Mohan" userId="0+ntHPCRoNBLvPdhBUzfljBEc8fje1ZhpS6eiRuEUeE=" providerId="None" clId="Web-{6339A248-63F0-4B65-A5F8-D84F162A5944}" dt="2025-03-31T19:35:38.240" v="185" actId="14100"/>
          <ac:spMkLst>
            <pc:docMk/>
            <pc:sldMk cId="2500797487" sldId="347"/>
            <ac:spMk id="11" creationId="{956771FA-3F27-3FD5-56D4-9E4A57A723A1}"/>
          </ac:spMkLst>
        </pc:spChg>
        <pc:spChg chg="add mod">
          <ac:chgData name="Ananth Mohan" userId="0+ntHPCRoNBLvPdhBUzfljBEc8fje1ZhpS6eiRuEUeE=" providerId="None" clId="Web-{6339A248-63F0-4B65-A5F8-D84F162A5944}" dt="2025-03-31T19:36:08.039" v="197" actId="20577"/>
          <ac:spMkLst>
            <pc:docMk/>
            <pc:sldMk cId="2500797487" sldId="347"/>
            <ac:spMk id="12" creationId="{8FDF6BC4-B338-0946-B58A-18A0585F0A25}"/>
          </ac:spMkLst>
        </pc:spChg>
        <pc:spChg chg="add mod">
          <ac:chgData name="Ananth Mohan" userId="0+ntHPCRoNBLvPdhBUzfljBEc8fje1ZhpS6eiRuEUeE=" providerId="None" clId="Web-{6339A248-63F0-4B65-A5F8-D84F162A5944}" dt="2025-03-31T19:36:10.726" v="207" actId="20577"/>
          <ac:spMkLst>
            <pc:docMk/>
            <pc:sldMk cId="2500797487" sldId="347"/>
            <ac:spMk id="13" creationId="{63FB5F97-CCD6-FD33-C065-EBB3DAD6988A}"/>
          </ac:spMkLst>
        </pc:spChg>
        <pc:spChg chg="add mod">
          <ac:chgData name="Ananth Mohan" userId="0+ntHPCRoNBLvPdhBUzfljBEc8fje1ZhpS6eiRuEUeE=" providerId="None" clId="Web-{6339A248-63F0-4B65-A5F8-D84F162A5944}" dt="2025-03-31T19:36:12.445" v="211" actId="20577"/>
          <ac:spMkLst>
            <pc:docMk/>
            <pc:sldMk cId="2500797487" sldId="347"/>
            <ac:spMk id="14" creationId="{8FE5420A-34F5-E31E-52A7-5DB921C42296}"/>
          </ac:spMkLst>
        </pc:spChg>
      </pc:sldChg>
      <pc:sldChg chg="addSp delSp modSp new">
        <pc:chgData name="Ananth Mohan" userId="0+ntHPCRoNBLvPdhBUzfljBEc8fje1ZhpS6eiRuEUeE=" providerId="None" clId="Web-{6339A248-63F0-4B65-A5F8-D84F162A5944}" dt="2025-03-31T20:12:26.662" v="848" actId="20577"/>
        <pc:sldMkLst>
          <pc:docMk/>
          <pc:sldMk cId="2880087684" sldId="348"/>
        </pc:sldMkLst>
        <pc:spChg chg="mod">
          <ac:chgData name="Ananth Mohan" userId="0+ntHPCRoNBLvPdhBUzfljBEc8fje1ZhpS6eiRuEUeE=" providerId="None" clId="Web-{6339A248-63F0-4B65-A5F8-D84F162A5944}" dt="2025-03-31T20:02:50.630" v="798" actId="20577"/>
          <ac:spMkLst>
            <pc:docMk/>
            <pc:sldMk cId="2880087684" sldId="348"/>
            <ac:spMk id="2" creationId="{D90EB400-F4EC-6607-7CF6-7C0C50430077}"/>
          </ac:spMkLst>
        </pc:spChg>
        <pc:spChg chg="del">
          <ac:chgData name="Ananth Mohan" userId="0+ntHPCRoNBLvPdhBUzfljBEc8fje1ZhpS6eiRuEUeE=" providerId="None" clId="Web-{6339A248-63F0-4B65-A5F8-D84F162A5944}" dt="2025-03-31T20:02:58.693" v="800"/>
          <ac:spMkLst>
            <pc:docMk/>
            <pc:sldMk cId="2880087684" sldId="348"/>
            <ac:spMk id="3" creationId="{CB763D4D-D8AB-24D7-8C42-D0C79048CD22}"/>
          </ac:spMkLst>
        </pc:spChg>
        <pc:spChg chg="del">
          <ac:chgData name="Ananth Mohan" userId="0+ntHPCRoNBLvPdhBUzfljBEc8fje1ZhpS6eiRuEUeE=" providerId="None" clId="Web-{6339A248-63F0-4B65-A5F8-D84F162A5944}" dt="2025-03-31T20:02:58.693" v="799"/>
          <ac:spMkLst>
            <pc:docMk/>
            <pc:sldMk cId="2880087684" sldId="348"/>
            <ac:spMk id="4" creationId="{27E20321-40D7-CAE2-61A2-22D1EF163771}"/>
          </ac:spMkLst>
        </pc:spChg>
        <pc:spChg chg="add mod">
          <ac:chgData name="Ananth Mohan" userId="0+ntHPCRoNBLvPdhBUzfljBEc8fje1ZhpS6eiRuEUeE=" providerId="None" clId="Web-{6339A248-63F0-4B65-A5F8-D84F162A5944}" dt="2025-03-31T20:03:19.241" v="804" actId="1076"/>
          <ac:spMkLst>
            <pc:docMk/>
            <pc:sldMk cId="2880087684" sldId="348"/>
            <ac:spMk id="8" creationId="{80D2BD5D-90E3-1B8E-E16F-19C43AA75280}"/>
          </ac:spMkLst>
        </pc:spChg>
        <pc:spChg chg="add mod">
          <ac:chgData name="Ananth Mohan" userId="0+ntHPCRoNBLvPdhBUzfljBEc8fje1ZhpS6eiRuEUeE=" providerId="None" clId="Web-{6339A248-63F0-4B65-A5F8-D84F162A5944}" dt="2025-03-31T20:11:50.207" v="831" actId="20577"/>
          <ac:spMkLst>
            <pc:docMk/>
            <pc:sldMk cId="2880087684" sldId="348"/>
            <ac:spMk id="9" creationId="{6BB85C60-00EE-E514-3CAE-B89B2632143A}"/>
          </ac:spMkLst>
        </pc:spChg>
        <pc:spChg chg="add mod">
          <ac:chgData name="Ananth Mohan" userId="0+ntHPCRoNBLvPdhBUzfljBEc8fje1ZhpS6eiRuEUeE=" providerId="None" clId="Web-{6339A248-63F0-4B65-A5F8-D84F162A5944}" dt="2025-03-31T20:12:09.958" v="843" actId="20577"/>
          <ac:spMkLst>
            <pc:docMk/>
            <pc:sldMk cId="2880087684" sldId="348"/>
            <ac:spMk id="10" creationId="{6D10DF30-FA5D-881A-C5E1-8E876DCB99ED}"/>
          </ac:spMkLst>
        </pc:spChg>
        <pc:spChg chg="add mod">
          <ac:chgData name="Ananth Mohan" userId="0+ntHPCRoNBLvPdhBUzfljBEc8fje1ZhpS6eiRuEUeE=" providerId="None" clId="Web-{6339A248-63F0-4B65-A5F8-D84F162A5944}" dt="2025-03-31T20:12:26.662" v="848" actId="20577"/>
          <ac:spMkLst>
            <pc:docMk/>
            <pc:sldMk cId="2880087684" sldId="348"/>
            <ac:spMk id="11" creationId="{8E211EE9-C564-38CE-4031-3B67357BD962}"/>
          </ac:spMkLst>
        </pc:spChg>
      </pc:sldChg>
      <pc:sldChg chg="add ord replId">
        <pc:chgData name="Ananth Mohan" userId="0+ntHPCRoNBLvPdhBUzfljBEc8fje1ZhpS6eiRuEUeE=" providerId="None" clId="Web-{6339A248-63F0-4B65-A5F8-D84F162A5944}" dt="2025-03-31T20:51:50.032" v="963"/>
        <pc:sldMkLst>
          <pc:docMk/>
          <pc:sldMk cId="1548128766" sldId="349"/>
        </pc:sldMkLst>
      </pc:sldChg>
    </pc:docChg>
  </pc:docChgLst>
  <pc:docChgLst>
    <pc:chgData name="Yao Liu" userId="De98wOxqXTFY8++esdgi1+Besv75b2e3DCsfKbqDwqA=" providerId="None" clId="Web-{AD5AE330-6FA6-4D52-81F4-D1E7B06BEFEB}"/>
    <pc:docChg chg="addSld delSld modSld sldOrd modSection">
      <pc:chgData name="Yao Liu" userId="De98wOxqXTFY8++esdgi1+Besv75b2e3DCsfKbqDwqA=" providerId="None" clId="Web-{AD5AE330-6FA6-4D52-81F4-D1E7B06BEFEB}" dt="2025-03-30T23:20:49.968" v="956"/>
      <pc:docMkLst>
        <pc:docMk/>
      </pc:docMkLst>
      <pc:sldChg chg="ord">
        <pc:chgData name="Yao Liu" userId="De98wOxqXTFY8++esdgi1+Besv75b2e3DCsfKbqDwqA=" providerId="None" clId="Web-{AD5AE330-6FA6-4D52-81F4-D1E7B06BEFEB}" dt="2025-03-30T23:20:49.968" v="956"/>
        <pc:sldMkLst>
          <pc:docMk/>
          <pc:sldMk cId="583893953" sldId="259"/>
        </pc:sldMkLst>
      </pc:sldChg>
      <pc:sldChg chg="addSp delSp modSp del">
        <pc:chgData name="Yao Liu" userId="De98wOxqXTFY8++esdgi1+Besv75b2e3DCsfKbqDwqA=" providerId="None" clId="Web-{AD5AE330-6FA6-4D52-81F4-D1E7B06BEFEB}" dt="2025-03-30T22:58:15.622" v="6"/>
        <pc:sldMkLst>
          <pc:docMk/>
          <pc:sldMk cId="3779385204" sldId="340"/>
        </pc:sldMkLst>
        <pc:picChg chg="add del mod">
          <ac:chgData name="Yao Liu" userId="De98wOxqXTFY8++esdgi1+Besv75b2e3DCsfKbqDwqA=" providerId="None" clId="Web-{AD5AE330-6FA6-4D52-81F4-D1E7B06BEFEB}" dt="2025-03-30T22:57:45.965" v="2"/>
          <ac:picMkLst>
            <pc:docMk/>
            <pc:sldMk cId="3779385204" sldId="340"/>
            <ac:picMk id="4" creationId="{C756F36F-6C17-73D6-0308-829BE51DDC59}"/>
          </ac:picMkLst>
        </pc:picChg>
        <pc:picChg chg="add del mod">
          <ac:chgData name="Yao Liu" userId="De98wOxqXTFY8++esdgi1+Besv75b2e3DCsfKbqDwqA=" providerId="None" clId="Web-{AD5AE330-6FA6-4D52-81F4-D1E7B06BEFEB}" dt="2025-03-30T22:57:54.465" v="4"/>
          <ac:picMkLst>
            <pc:docMk/>
            <pc:sldMk cId="3779385204" sldId="340"/>
            <ac:picMk id="7" creationId="{9305EF84-AABF-A697-7DC4-6BC04E700799}"/>
          </ac:picMkLst>
        </pc:picChg>
      </pc:sldChg>
      <pc:sldChg chg="modSp">
        <pc:chgData name="Yao Liu" userId="De98wOxqXTFY8++esdgi1+Besv75b2e3DCsfKbqDwqA=" providerId="None" clId="Web-{AD5AE330-6FA6-4D52-81F4-D1E7B06BEFEB}" dt="2025-03-30T22:58:50.170" v="40" actId="20577"/>
        <pc:sldMkLst>
          <pc:docMk/>
          <pc:sldMk cId="3433391391" sldId="342"/>
        </pc:sldMkLst>
        <pc:spChg chg="mod">
          <ac:chgData name="Yao Liu" userId="De98wOxqXTFY8++esdgi1+Besv75b2e3DCsfKbqDwqA=" providerId="None" clId="Web-{AD5AE330-6FA6-4D52-81F4-D1E7B06BEFEB}" dt="2025-03-30T22:58:50.170" v="40" actId="20577"/>
          <ac:spMkLst>
            <pc:docMk/>
            <pc:sldMk cId="3433391391" sldId="342"/>
            <ac:spMk id="66" creationId="{00000000-0000-0000-0000-000000000000}"/>
          </ac:spMkLst>
        </pc:spChg>
      </pc:sldChg>
      <pc:sldChg chg="delSp">
        <pc:chgData name="Yao Liu" userId="De98wOxqXTFY8++esdgi1+Besv75b2e3DCsfKbqDwqA=" providerId="None" clId="Web-{AD5AE330-6FA6-4D52-81F4-D1E7B06BEFEB}" dt="2025-03-30T23:15:14.286" v="955"/>
        <pc:sldMkLst>
          <pc:docMk/>
          <pc:sldMk cId="983447619" sldId="343"/>
        </pc:sldMkLst>
        <pc:picChg chg="del">
          <ac:chgData name="Yao Liu" userId="De98wOxqXTFY8++esdgi1+Besv75b2e3DCsfKbqDwqA=" providerId="None" clId="Web-{AD5AE330-6FA6-4D52-81F4-D1E7B06BEFEB}" dt="2025-03-30T23:15:14.286" v="955"/>
          <ac:picMkLst>
            <pc:docMk/>
            <pc:sldMk cId="983447619" sldId="343"/>
            <ac:picMk id="7" creationId="{CCEA2544-215F-D829-287F-DD4878072A28}"/>
          </ac:picMkLst>
        </pc:picChg>
      </pc:sldChg>
      <pc:sldChg chg="addSp delSp modSp add">
        <pc:chgData name="Yao Liu" userId="De98wOxqXTFY8++esdgi1+Besv75b2e3DCsfKbqDwqA=" providerId="None" clId="Web-{AD5AE330-6FA6-4D52-81F4-D1E7B06BEFEB}" dt="2025-03-30T23:15:03.395" v="954" actId="1076"/>
        <pc:sldMkLst>
          <pc:docMk/>
          <pc:sldMk cId="691607026" sldId="344"/>
        </pc:sldMkLst>
        <pc:spChg chg="mod">
          <ac:chgData name="Yao Liu" userId="De98wOxqXTFY8++esdgi1+Besv75b2e3DCsfKbqDwqA=" providerId="None" clId="Web-{AD5AE330-6FA6-4D52-81F4-D1E7B06BEFEB}" dt="2025-03-30T23:15:03.286" v="947" actId="1076"/>
          <ac:spMkLst>
            <pc:docMk/>
            <pc:sldMk cId="691607026" sldId="344"/>
            <ac:spMk id="240" creationId="{00000000-0000-0000-0000-000000000000}"/>
          </ac:spMkLst>
        </pc:spChg>
        <pc:spChg chg="mod">
          <ac:chgData name="Yao Liu" userId="De98wOxqXTFY8++esdgi1+Besv75b2e3DCsfKbqDwqA=" providerId="None" clId="Web-{AD5AE330-6FA6-4D52-81F4-D1E7B06BEFEB}" dt="2025-03-30T23:15:03.333" v="950" actId="1076"/>
          <ac:spMkLst>
            <pc:docMk/>
            <pc:sldMk cId="691607026" sldId="344"/>
            <ac:spMk id="242" creationId="{00000000-0000-0000-0000-000000000000}"/>
          </ac:spMkLst>
        </pc:spChg>
        <pc:spChg chg="del">
          <ac:chgData name="Yao Liu" userId="De98wOxqXTFY8++esdgi1+Besv75b2e3DCsfKbqDwqA=" providerId="None" clId="Web-{AD5AE330-6FA6-4D52-81F4-D1E7B06BEFEB}" dt="2025-03-30T23:07:52.864" v="891"/>
          <ac:spMkLst>
            <pc:docMk/>
            <pc:sldMk cId="691607026" sldId="344"/>
            <ac:spMk id="243" creationId="{00000000-0000-0000-0000-000000000000}"/>
          </ac:spMkLst>
        </pc:spChg>
        <pc:spChg chg="mod">
          <ac:chgData name="Yao Liu" userId="De98wOxqXTFY8++esdgi1+Besv75b2e3DCsfKbqDwqA=" providerId="None" clId="Web-{AD5AE330-6FA6-4D52-81F4-D1E7B06BEFEB}" dt="2025-03-30T23:15:03.270" v="946" actId="1076"/>
          <ac:spMkLst>
            <pc:docMk/>
            <pc:sldMk cId="691607026" sldId="344"/>
            <ac:spMk id="244" creationId="{00000000-0000-0000-0000-000000000000}"/>
          </ac:spMkLst>
        </pc:spChg>
        <pc:spChg chg="mod">
          <ac:chgData name="Yao Liu" userId="De98wOxqXTFY8++esdgi1+Besv75b2e3DCsfKbqDwqA=" providerId="None" clId="Web-{AD5AE330-6FA6-4D52-81F4-D1E7B06BEFEB}" dt="2025-03-30T23:15:03.301" v="948" actId="1076"/>
          <ac:spMkLst>
            <pc:docMk/>
            <pc:sldMk cId="691607026" sldId="344"/>
            <ac:spMk id="245" creationId="{00000000-0000-0000-0000-000000000000}"/>
          </ac:spMkLst>
        </pc:spChg>
        <pc:spChg chg="mod">
          <ac:chgData name="Yao Liu" userId="De98wOxqXTFY8++esdgi1+Besv75b2e3DCsfKbqDwqA=" providerId="None" clId="Web-{AD5AE330-6FA6-4D52-81F4-D1E7B06BEFEB}" dt="2025-03-30T23:15:03.317" v="949" actId="1076"/>
          <ac:spMkLst>
            <pc:docMk/>
            <pc:sldMk cId="691607026" sldId="344"/>
            <ac:spMk id="246" creationId="{00000000-0000-0000-0000-000000000000}"/>
          </ac:spMkLst>
        </pc:spChg>
        <pc:spChg chg="mod">
          <ac:chgData name="Yao Liu" userId="De98wOxqXTFY8++esdgi1+Besv75b2e3DCsfKbqDwqA=" providerId="None" clId="Web-{AD5AE330-6FA6-4D52-81F4-D1E7B06BEFEB}" dt="2025-03-30T23:15:03.348" v="951" actId="1076"/>
          <ac:spMkLst>
            <pc:docMk/>
            <pc:sldMk cId="691607026" sldId="344"/>
            <ac:spMk id="248" creationId="{00000000-0000-0000-0000-000000000000}"/>
          </ac:spMkLst>
        </pc:spChg>
        <pc:spChg chg="mod">
          <ac:chgData name="Yao Liu" userId="De98wOxqXTFY8++esdgi1+Besv75b2e3DCsfKbqDwqA=" providerId="None" clId="Web-{AD5AE330-6FA6-4D52-81F4-D1E7B06BEFEB}" dt="2025-03-30T22:58:29.482" v="24" actId="20577"/>
          <ac:spMkLst>
            <pc:docMk/>
            <pc:sldMk cId="691607026" sldId="344"/>
            <ac:spMk id="249" creationId="{00000000-0000-0000-0000-000000000000}"/>
          </ac:spMkLst>
        </pc:spChg>
        <pc:spChg chg="del">
          <ac:chgData name="Yao Liu" userId="De98wOxqXTFY8++esdgi1+Besv75b2e3DCsfKbqDwqA=" providerId="None" clId="Web-{AD5AE330-6FA6-4D52-81F4-D1E7B06BEFEB}" dt="2025-03-30T23:07:44.239" v="886"/>
          <ac:spMkLst>
            <pc:docMk/>
            <pc:sldMk cId="691607026" sldId="344"/>
            <ac:spMk id="251" creationId="{00000000-0000-0000-0000-000000000000}"/>
          </ac:spMkLst>
        </pc:spChg>
        <pc:picChg chg="add mod">
          <ac:chgData name="Yao Liu" userId="De98wOxqXTFY8++esdgi1+Besv75b2e3DCsfKbqDwqA=" providerId="None" clId="Web-{AD5AE330-6FA6-4D52-81F4-D1E7B06BEFEB}" dt="2025-03-30T23:15:03.364" v="952" actId="1076"/>
          <ac:picMkLst>
            <pc:docMk/>
            <pc:sldMk cId="691607026" sldId="344"/>
            <ac:picMk id="2" creationId="{F50A6D7B-23B6-8131-B7FD-F82DCC2ED199}"/>
          </ac:picMkLst>
        </pc:picChg>
        <pc:picChg chg="add mod">
          <ac:chgData name="Yao Liu" userId="De98wOxqXTFY8++esdgi1+Besv75b2e3DCsfKbqDwqA=" providerId="None" clId="Web-{AD5AE330-6FA6-4D52-81F4-D1E7B06BEFEB}" dt="2025-03-30T23:15:03.380" v="953" actId="1076"/>
          <ac:picMkLst>
            <pc:docMk/>
            <pc:sldMk cId="691607026" sldId="344"/>
            <ac:picMk id="3" creationId="{3D47E083-D805-C460-1DA6-59C66F4737A7}"/>
          </ac:picMkLst>
        </pc:picChg>
        <pc:picChg chg="add del mod">
          <ac:chgData name="Yao Liu" userId="De98wOxqXTFY8++esdgi1+Besv75b2e3DCsfKbqDwqA=" providerId="None" clId="Web-{AD5AE330-6FA6-4D52-81F4-D1E7B06BEFEB}" dt="2025-03-30T23:13:58.487" v="938"/>
          <ac:picMkLst>
            <pc:docMk/>
            <pc:sldMk cId="691607026" sldId="344"/>
            <ac:picMk id="4" creationId="{493544D6-159A-E74F-0B11-E8B9681FF2FE}"/>
          </ac:picMkLst>
        </pc:picChg>
        <pc:picChg chg="add mod">
          <ac:chgData name="Yao Liu" userId="De98wOxqXTFY8++esdgi1+Besv75b2e3DCsfKbqDwqA=" providerId="None" clId="Web-{AD5AE330-6FA6-4D52-81F4-D1E7B06BEFEB}" dt="2025-03-30T23:15:03.395" v="954" actId="1076"/>
          <ac:picMkLst>
            <pc:docMk/>
            <pc:sldMk cId="691607026" sldId="344"/>
            <ac:picMk id="5" creationId="{0A27F79F-893A-0EA8-0738-F16721CE32C6}"/>
          </ac:picMkLst>
        </pc:picChg>
        <pc:picChg chg="del">
          <ac:chgData name="Yao Liu" userId="De98wOxqXTFY8++esdgi1+Besv75b2e3DCsfKbqDwqA=" providerId="None" clId="Web-{AD5AE330-6FA6-4D52-81F4-D1E7B06BEFEB}" dt="2025-03-30T23:07:52.114" v="890"/>
          <ac:picMkLst>
            <pc:docMk/>
            <pc:sldMk cId="691607026" sldId="344"/>
            <ac:picMk id="252" creationId="{00000000-0000-0000-0000-000000000000}"/>
          </ac:picMkLst>
        </pc:picChg>
        <pc:cxnChg chg="del">
          <ac:chgData name="Yao Liu" userId="De98wOxqXTFY8++esdgi1+Besv75b2e3DCsfKbqDwqA=" providerId="None" clId="Web-{AD5AE330-6FA6-4D52-81F4-D1E7B06BEFEB}" dt="2025-03-30T23:07:49.411" v="888"/>
          <ac:cxnSpMkLst>
            <pc:docMk/>
            <pc:sldMk cId="691607026" sldId="344"/>
            <ac:cxnSpMk id="238" creationId="{00000000-0000-0000-0000-000000000000}"/>
          </ac:cxnSpMkLst>
        </pc:cxnChg>
        <pc:cxnChg chg="del mod">
          <ac:chgData name="Yao Liu" userId="De98wOxqXTFY8++esdgi1+Besv75b2e3DCsfKbqDwqA=" providerId="None" clId="Web-{AD5AE330-6FA6-4D52-81F4-D1E7B06BEFEB}" dt="2025-03-30T23:07:50.833" v="889"/>
          <ac:cxnSpMkLst>
            <pc:docMk/>
            <pc:sldMk cId="691607026" sldId="344"/>
            <ac:cxnSpMk id="239" creationId="{00000000-0000-0000-0000-000000000000}"/>
          </ac:cxnSpMkLst>
        </pc:cxnChg>
        <pc:cxnChg chg="del mod">
          <ac:chgData name="Yao Liu" userId="De98wOxqXTFY8++esdgi1+Besv75b2e3DCsfKbqDwqA=" providerId="None" clId="Web-{AD5AE330-6FA6-4D52-81F4-D1E7B06BEFEB}" dt="2025-03-30T23:07:47.739" v="887"/>
          <ac:cxnSpMkLst>
            <pc:docMk/>
            <pc:sldMk cId="691607026" sldId="344"/>
            <ac:cxnSpMk id="241" creationId="{00000000-0000-0000-0000-000000000000}"/>
          </ac:cxnSpMkLst>
        </pc:cxnChg>
        <pc:cxnChg chg="del">
          <ac:chgData name="Yao Liu" userId="De98wOxqXTFY8++esdgi1+Besv75b2e3DCsfKbqDwqA=" providerId="None" clId="Web-{AD5AE330-6FA6-4D52-81F4-D1E7B06BEFEB}" dt="2025-03-30T23:08:07.443" v="899"/>
          <ac:cxnSpMkLst>
            <pc:docMk/>
            <pc:sldMk cId="691607026" sldId="344"/>
            <ac:cxnSpMk id="247" creationId="{00000000-0000-0000-0000-000000000000}"/>
          </ac:cxnSpMkLst>
        </pc:cxnChg>
        <pc:cxnChg chg="del">
          <ac:chgData name="Yao Liu" userId="De98wOxqXTFY8++esdgi1+Besv75b2e3DCsfKbqDwqA=" providerId="None" clId="Web-{AD5AE330-6FA6-4D52-81F4-D1E7B06BEFEB}" dt="2025-03-30T23:07:54.489" v="892"/>
          <ac:cxnSpMkLst>
            <pc:docMk/>
            <pc:sldMk cId="691607026" sldId="344"/>
            <ac:cxnSpMk id="250" creationId="{00000000-0000-0000-0000-000000000000}"/>
          </ac:cxnSpMkLst>
        </pc:cxnChg>
      </pc:sldChg>
      <pc:sldMasterChg chg="addSldLayout">
        <pc:chgData name="Yao Liu" userId="De98wOxqXTFY8++esdgi1+Besv75b2e3DCsfKbqDwqA=" providerId="None" clId="Web-{AD5AE330-6FA6-4D52-81F4-D1E7B06BEFEB}" dt="2025-03-30T22:58:10.794" v="5"/>
        <pc:sldMasterMkLst>
          <pc:docMk/>
          <pc:sldMasterMk cId="3595336832" sldId="2147483708"/>
        </pc:sldMasterMkLst>
        <pc:sldLayoutChg chg="add">
          <pc:chgData name="Yao Liu" userId="De98wOxqXTFY8++esdgi1+Besv75b2e3DCsfKbqDwqA=" providerId="None" clId="Web-{AD5AE330-6FA6-4D52-81F4-D1E7B06BEFEB}" dt="2025-03-30T22:58:10.794" v="5"/>
          <pc:sldLayoutMkLst>
            <pc:docMk/>
            <pc:sldMasterMk cId="3595336832" sldId="2147483708"/>
            <pc:sldLayoutMk cId="2950555318" sldId="2147483727"/>
          </pc:sldLayoutMkLst>
        </pc:sldLayoutChg>
      </pc:sldMasterChg>
    </pc:docChg>
  </pc:docChgLst>
  <pc:docChgLst>
    <pc:chgData name="Farha Shireen" userId="K9hHn9oINz5vZ9EtNhWdkbocU8fYfQRPeYvfmnVYJ7Q=" providerId="None" clId="Web-{B44F4217-3E7E-4ACF-AC95-E94CB5FF257C}"/>
    <pc:docChg chg="addSld delSld modSld sldOrd modSection">
      <pc:chgData name="Farha Shireen" userId="K9hHn9oINz5vZ9EtNhWdkbocU8fYfQRPeYvfmnVYJ7Q=" providerId="None" clId="Web-{B44F4217-3E7E-4ACF-AC95-E94CB5FF257C}" dt="2025-03-28T04:19:05.405" v="61" actId="20577"/>
      <pc:docMkLst>
        <pc:docMk/>
      </pc:docMkLst>
      <pc:sldChg chg="new del">
        <pc:chgData name="Farha Shireen" userId="K9hHn9oINz5vZ9EtNhWdkbocU8fYfQRPeYvfmnVYJ7Q=" providerId="None" clId="Web-{B44F4217-3E7E-4ACF-AC95-E94CB5FF257C}" dt="2025-03-28T04:17:28.749" v="23"/>
        <pc:sldMkLst>
          <pc:docMk/>
          <pc:sldMk cId="1553718011" sldId="328"/>
        </pc:sldMkLst>
      </pc:sldChg>
      <pc:sldChg chg="new del">
        <pc:chgData name="Farha Shireen" userId="K9hHn9oINz5vZ9EtNhWdkbocU8fYfQRPeYvfmnVYJ7Q=" providerId="None" clId="Web-{B44F4217-3E7E-4ACF-AC95-E94CB5FF257C}" dt="2025-03-28T04:17:32.655" v="25"/>
        <pc:sldMkLst>
          <pc:docMk/>
          <pc:sldMk cId="2628501814" sldId="329"/>
        </pc:sldMkLst>
      </pc:sldChg>
      <pc:sldChg chg="new del">
        <pc:chgData name="Farha Shireen" userId="K9hHn9oINz5vZ9EtNhWdkbocU8fYfQRPeYvfmnVYJ7Q=" providerId="None" clId="Web-{B44F4217-3E7E-4ACF-AC95-E94CB5FF257C}" dt="2025-03-28T04:17:31.296" v="24"/>
        <pc:sldMkLst>
          <pc:docMk/>
          <pc:sldMk cId="786876055" sldId="330"/>
        </pc:sldMkLst>
      </pc:sldChg>
      <pc:sldChg chg="addSp delSp modSp add ord replId">
        <pc:chgData name="Farha Shireen" userId="K9hHn9oINz5vZ9EtNhWdkbocU8fYfQRPeYvfmnVYJ7Q=" providerId="None" clId="Web-{B44F4217-3E7E-4ACF-AC95-E94CB5FF257C}" dt="2025-03-28T04:19:05.405" v="61" actId="20577"/>
        <pc:sldMkLst>
          <pc:docMk/>
          <pc:sldMk cId="3339101643" sldId="331"/>
        </pc:sldMkLst>
        <pc:spChg chg="mod">
          <ac:chgData name="Farha Shireen" userId="K9hHn9oINz5vZ9EtNhWdkbocU8fYfQRPeYvfmnVYJ7Q=" providerId="None" clId="Web-{B44F4217-3E7E-4ACF-AC95-E94CB5FF257C}" dt="2025-03-28T04:19:05.405" v="61" actId="20577"/>
          <ac:spMkLst>
            <pc:docMk/>
            <pc:sldMk cId="3339101643" sldId="331"/>
            <ac:spMk id="2" creationId="{C0D48634-8B2F-DB94-82B5-1769279554D1}"/>
          </ac:spMkLst>
        </pc:spChg>
        <pc:graphicFrameChg chg="add del mod">
          <ac:chgData name="Farha Shireen" userId="K9hHn9oINz5vZ9EtNhWdkbocU8fYfQRPeYvfmnVYJ7Q=" providerId="None" clId="Web-{B44F4217-3E7E-4ACF-AC95-E94CB5FF257C}" dt="2025-03-28T04:17:16.936" v="19"/>
          <ac:graphicFrameMkLst>
            <pc:docMk/>
            <pc:sldMk cId="3339101643" sldId="331"/>
            <ac:graphicFrameMk id="4" creationId="{68A0923E-1D81-52ED-5620-77ACB93BB803}"/>
          </ac:graphicFrameMkLst>
        </pc:graphicFrameChg>
        <pc:graphicFrameChg chg="add del mod">
          <ac:chgData name="Farha Shireen" userId="K9hHn9oINz5vZ9EtNhWdkbocU8fYfQRPeYvfmnVYJ7Q=" providerId="None" clId="Web-{B44F4217-3E7E-4ACF-AC95-E94CB5FF257C}" dt="2025-03-28T04:17:18.577" v="20"/>
          <ac:graphicFrameMkLst>
            <pc:docMk/>
            <pc:sldMk cId="3339101643" sldId="331"/>
            <ac:graphicFrameMk id="8" creationId="{518FEF4D-EB0C-684E-50FA-662EA29405DA}"/>
          </ac:graphicFrameMkLst>
        </pc:graphicFrameChg>
      </pc:sldChg>
      <pc:sldChg chg="modSp new">
        <pc:chgData name="Farha Shireen" userId="K9hHn9oINz5vZ9EtNhWdkbocU8fYfQRPeYvfmnVYJ7Q=" providerId="None" clId="Web-{B44F4217-3E7E-4ACF-AC95-E94CB5FF257C}" dt="2025-03-28T04:18:56.093" v="60" actId="20577"/>
        <pc:sldMkLst>
          <pc:docMk/>
          <pc:sldMk cId="2984145233" sldId="332"/>
        </pc:sldMkLst>
        <pc:spChg chg="mod">
          <ac:chgData name="Farha Shireen" userId="K9hHn9oINz5vZ9EtNhWdkbocU8fYfQRPeYvfmnVYJ7Q=" providerId="None" clId="Web-{B44F4217-3E7E-4ACF-AC95-E94CB5FF257C}" dt="2025-03-28T04:18:56.093" v="60" actId="20577"/>
          <ac:spMkLst>
            <pc:docMk/>
            <pc:sldMk cId="2984145233" sldId="332"/>
            <ac:spMk id="2" creationId="{7548A678-69B2-CD3D-E543-1F6C2C1B28A5}"/>
          </ac:spMkLst>
        </pc:spChg>
      </pc:sldChg>
      <pc:sldChg chg="addSp delSp modSp new">
        <pc:chgData name="Farha Shireen" userId="K9hHn9oINz5vZ9EtNhWdkbocU8fYfQRPeYvfmnVYJ7Q=" providerId="None" clId="Web-{B44F4217-3E7E-4ACF-AC95-E94CB5FF257C}" dt="2025-03-28T04:18:14.218" v="46"/>
        <pc:sldMkLst>
          <pc:docMk/>
          <pc:sldMk cId="773216494" sldId="333"/>
        </pc:sldMkLst>
        <pc:spChg chg="mod">
          <ac:chgData name="Farha Shireen" userId="K9hHn9oINz5vZ9EtNhWdkbocU8fYfQRPeYvfmnVYJ7Q=" providerId="None" clId="Web-{B44F4217-3E7E-4ACF-AC95-E94CB5FF257C}" dt="2025-03-28T04:18:11.671" v="45" actId="20577"/>
          <ac:spMkLst>
            <pc:docMk/>
            <pc:sldMk cId="773216494" sldId="333"/>
            <ac:spMk id="2" creationId="{6EF2D7B4-863B-4D4E-323A-EC5ECCA0C30C}"/>
          </ac:spMkLst>
        </pc:spChg>
        <pc:graphicFrameChg chg="add del mod">
          <ac:chgData name="Farha Shireen" userId="K9hHn9oINz5vZ9EtNhWdkbocU8fYfQRPeYvfmnVYJ7Q=" providerId="None" clId="Web-{B44F4217-3E7E-4ACF-AC95-E94CB5FF257C}" dt="2025-03-28T04:18:14.218" v="46"/>
          <ac:graphicFrameMkLst>
            <pc:docMk/>
            <pc:sldMk cId="773216494" sldId="333"/>
            <ac:graphicFrameMk id="8" creationId="{0A2DC31C-6FBA-BE6A-A229-28EF95248AFC}"/>
          </ac:graphicFrameMkLst>
        </pc:graphicFrameChg>
      </pc:sldChg>
    </pc:docChg>
  </pc:docChgLst>
  <pc:docChgLst>
    <pc:chgData name="Yijun Wang" userId="Of/0Pj+qBr5fypY8jeq4N4QA/9LywGn1V9GniuUBQzk=" providerId="None" clId="Web-{B91BFCBC-06B3-4F1E-A9BB-B67BC5C4E3C7}"/>
    <pc:docChg chg="addSld modSld">
      <pc:chgData name="Yijun Wang" userId="Of/0Pj+qBr5fypY8jeq4N4QA/9LywGn1V9GniuUBQzk=" providerId="None" clId="Web-{B91BFCBC-06B3-4F1E-A9BB-B67BC5C4E3C7}" dt="2025-02-17T22:54:06.936" v="339"/>
      <pc:docMkLst>
        <pc:docMk/>
      </pc:docMkLst>
      <pc:sldChg chg="addSp delSp modSp add replId">
        <pc:chgData name="Yijun Wang" userId="Of/0Pj+qBr5fypY8jeq4N4QA/9LywGn1V9GniuUBQzk=" providerId="None" clId="Web-{B91BFCBC-06B3-4F1E-A9BB-B67BC5C4E3C7}" dt="2025-02-17T22:53:39.310" v="310" actId="14100"/>
        <pc:sldMkLst>
          <pc:docMk/>
          <pc:sldMk cId="1200415147" sldId="294"/>
        </pc:sldMkLst>
      </pc:sldChg>
      <pc:sldChg chg="delSp modSp add replId">
        <pc:chgData name="Yijun Wang" userId="Of/0Pj+qBr5fypY8jeq4N4QA/9LywGn1V9GniuUBQzk=" providerId="None" clId="Web-{B91BFCBC-06B3-4F1E-A9BB-B67BC5C4E3C7}" dt="2025-02-17T22:54:06.936" v="339"/>
        <pc:sldMkLst>
          <pc:docMk/>
          <pc:sldMk cId="4061164691" sldId="295"/>
        </pc:sldMkLst>
      </pc:sldChg>
    </pc:docChg>
  </pc:docChgLst>
  <pc:docChgLst>
    <pc:chgData name="Ananth Mohan" userId="0+ntHPCRoNBLvPdhBUzfljBEc8fje1ZhpS6eiRuEUeE=" providerId="None" clId="Web-{A46B2352-68C5-4CA9-AC4A-533D50EFF748}"/>
    <pc:docChg chg="modSld sldOrd">
      <pc:chgData name="Ananth Mohan" userId="0+ntHPCRoNBLvPdhBUzfljBEc8fje1ZhpS6eiRuEUeE=" providerId="None" clId="Web-{A46B2352-68C5-4CA9-AC4A-533D50EFF748}" dt="2025-04-04T01:48:16.357" v="3" actId="20577"/>
      <pc:docMkLst>
        <pc:docMk/>
      </pc:docMkLst>
      <pc:sldChg chg="ord">
        <pc:chgData name="Ananth Mohan" userId="0+ntHPCRoNBLvPdhBUzfljBEc8fje1ZhpS6eiRuEUeE=" providerId="None" clId="Web-{A46B2352-68C5-4CA9-AC4A-533D50EFF748}" dt="2025-04-04T01:47:40.795" v="1"/>
        <pc:sldMkLst>
          <pc:docMk/>
          <pc:sldMk cId="2200141053" sldId="320"/>
        </pc:sldMkLst>
      </pc:sldChg>
      <pc:sldChg chg="ord">
        <pc:chgData name="Ananth Mohan" userId="0+ntHPCRoNBLvPdhBUzfljBEc8fje1ZhpS6eiRuEUeE=" providerId="None" clId="Web-{A46B2352-68C5-4CA9-AC4A-533D50EFF748}" dt="2025-04-04T01:47:40.795" v="0"/>
        <pc:sldMkLst>
          <pc:docMk/>
          <pc:sldMk cId="3592011414" sldId="321"/>
        </pc:sldMkLst>
      </pc:sldChg>
      <pc:sldChg chg="modSp">
        <pc:chgData name="Ananth Mohan" userId="0+ntHPCRoNBLvPdhBUzfljBEc8fje1ZhpS6eiRuEUeE=" providerId="None" clId="Web-{A46B2352-68C5-4CA9-AC4A-533D50EFF748}" dt="2025-04-04T01:48:16.357" v="3" actId="20577"/>
        <pc:sldMkLst>
          <pc:docMk/>
          <pc:sldMk cId="1177082937" sldId="356"/>
        </pc:sldMkLst>
        <pc:spChg chg="mod">
          <ac:chgData name="Ananth Mohan" userId="0+ntHPCRoNBLvPdhBUzfljBEc8fje1ZhpS6eiRuEUeE=" providerId="None" clId="Web-{A46B2352-68C5-4CA9-AC4A-533D50EFF748}" dt="2025-04-04T01:48:16.357" v="3" actId="20577"/>
          <ac:spMkLst>
            <pc:docMk/>
            <pc:sldMk cId="1177082937" sldId="356"/>
            <ac:spMk id="2" creationId="{A35ED081-9686-BAA1-14BF-706D540D5DB6}"/>
          </ac:spMkLst>
        </pc:spChg>
      </pc:sldChg>
    </pc:docChg>
  </pc:docChgLst>
  <pc:docChgLst>
    <pc:chgData name="Ananth Mohan" userId="0+ntHPCRoNBLvPdhBUzfljBEc8fje1ZhpS6eiRuEUeE=" providerId="None" clId="Web-{1573FBE5-A0ED-443A-8288-8CC0E6EE3642}"/>
    <pc:docChg chg="modSld">
      <pc:chgData name="Ananth Mohan" userId="0+ntHPCRoNBLvPdhBUzfljBEc8fje1ZhpS6eiRuEUeE=" providerId="None" clId="Web-{1573FBE5-A0ED-443A-8288-8CC0E6EE3642}" dt="2025-04-17T13:20:52.661" v="0" actId="20577"/>
      <pc:docMkLst>
        <pc:docMk/>
      </pc:docMkLst>
      <pc:sldChg chg="modSp">
        <pc:chgData name="Ananth Mohan" userId="0+ntHPCRoNBLvPdhBUzfljBEc8fje1ZhpS6eiRuEUeE=" providerId="None" clId="Web-{1573FBE5-A0ED-443A-8288-8CC0E6EE3642}" dt="2025-04-17T13:20:52.661" v="0" actId="20577"/>
        <pc:sldMkLst>
          <pc:docMk/>
          <pc:sldMk cId="1177082937" sldId="356"/>
        </pc:sldMkLst>
        <pc:spChg chg="mod">
          <ac:chgData name="Ananth Mohan" userId="0+ntHPCRoNBLvPdhBUzfljBEc8fje1ZhpS6eiRuEUeE=" providerId="None" clId="Web-{1573FBE5-A0ED-443A-8288-8CC0E6EE3642}" dt="2025-04-17T13:20:52.661" v="0" actId="20577"/>
          <ac:spMkLst>
            <pc:docMk/>
            <pc:sldMk cId="1177082937" sldId="356"/>
            <ac:spMk id="2" creationId="{A35ED081-9686-BAA1-14BF-706D540D5DB6}"/>
          </ac:spMkLst>
        </pc:spChg>
      </pc:sldChg>
    </pc:docChg>
  </pc:docChgLst>
  <pc:docChgLst>
    <pc:chgData name="Ananth Mohan" userId="0+ntHPCRoNBLvPdhBUzfljBEc8fje1ZhpS6eiRuEUeE=" providerId="None" clId="Web-{FECE6F22-CEDD-436E-BF92-9EFB5E807895}"/>
    <pc:docChg chg="modSld">
      <pc:chgData name="Ananth Mohan" userId="0+ntHPCRoNBLvPdhBUzfljBEc8fje1ZhpS6eiRuEUeE=" providerId="None" clId="Web-{FECE6F22-CEDD-436E-BF92-9EFB5E807895}" dt="2025-02-10T15:24:12.122" v="118" actId="20577"/>
      <pc:docMkLst>
        <pc:docMk/>
      </pc:docMkLst>
      <pc:sldChg chg="modSp">
        <pc:chgData name="Ananth Mohan" userId="0+ntHPCRoNBLvPdhBUzfljBEc8fje1ZhpS6eiRuEUeE=" providerId="None" clId="Web-{FECE6F22-CEDD-436E-BF92-9EFB5E807895}" dt="2025-02-10T15:19:55.012" v="9" actId="20577"/>
        <pc:sldMkLst>
          <pc:docMk/>
          <pc:sldMk cId="3745251106" sldId="277"/>
        </pc:sldMkLst>
      </pc:sldChg>
      <pc:sldChg chg="modSp">
        <pc:chgData name="Ananth Mohan" userId="0+ntHPCRoNBLvPdhBUzfljBEc8fje1ZhpS6eiRuEUeE=" providerId="None" clId="Web-{FECE6F22-CEDD-436E-BF92-9EFB5E807895}" dt="2025-02-10T15:20:15.387" v="18"/>
        <pc:sldMkLst>
          <pc:docMk/>
          <pc:sldMk cId="2674854915" sldId="278"/>
        </pc:sldMkLst>
        <pc:graphicFrameChg chg="mod modGraphic">
          <ac:chgData name="Ananth Mohan" userId="0+ntHPCRoNBLvPdhBUzfljBEc8fje1ZhpS6eiRuEUeE=" providerId="None" clId="Web-{FECE6F22-CEDD-436E-BF92-9EFB5E807895}" dt="2025-02-10T15:20:15.387" v="18"/>
          <ac:graphicFrameMkLst>
            <pc:docMk/>
            <pc:sldMk cId="2674854915" sldId="278"/>
            <ac:graphicFrameMk id="3" creationId="{427E4103-3F36-82BA-6FDF-4B26466D0BB2}"/>
          </ac:graphicFrameMkLst>
        </pc:graphicFrameChg>
      </pc:sldChg>
      <pc:sldChg chg="addSp delSp">
        <pc:chgData name="Ananth Mohan" userId="0+ntHPCRoNBLvPdhBUzfljBEc8fje1ZhpS6eiRuEUeE=" providerId="None" clId="Web-{FECE6F22-CEDD-436E-BF92-9EFB5E807895}" dt="2025-02-10T15:20:44.012" v="20"/>
        <pc:sldMkLst>
          <pc:docMk/>
          <pc:sldMk cId="1554789273" sldId="279"/>
        </pc:sldMkLst>
      </pc:sldChg>
      <pc:sldChg chg="modSp">
        <pc:chgData name="Ananth Mohan" userId="0+ntHPCRoNBLvPdhBUzfljBEc8fje1ZhpS6eiRuEUeE=" providerId="None" clId="Web-{FECE6F22-CEDD-436E-BF92-9EFB5E807895}" dt="2025-02-10T15:24:12.122" v="118" actId="20577"/>
        <pc:sldMkLst>
          <pc:docMk/>
          <pc:sldMk cId="2959983989" sldId="280"/>
        </pc:sldMkLst>
        <pc:spChg chg="mod">
          <ac:chgData name="Ananth Mohan" userId="0+ntHPCRoNBLvPdhBUzfljBEc8fje1ZhpS6eiRuEUeE=" providerId="None" clId="Web-{FECE6F22-CEDD-436E-BF92-9EFB5E807895}" dt="2025-02-10T15:24:12.122" v="118" actId="20577"/>
          <ac:spMkLst>
            <pc:docMk/>
            <pc:sldMk cId="2959983989" sldId="280"/>
            <ac:spMk id="4" creationId="{CC44F5C8-E993-82DB-D0D0-F78D89C27980}"/>
          </ac:spMkLst>
        </pc:spChg>
      </pc:sldChg>
      <pc:sldChg chg="modSp">
        <pc:chgData name="Ananth Mohan" userId="0+ntHPCRoNBLvPdhBUzfljBEc8fje1ZhpS6eiRuEUeE=" providerId="None" clId="Web-{FECE6F22-CEDD-436E-BF92-9EFB5E807895}" dt="2025-02-10T15:19:16.090" v="2" actId="20577"/>
        <pc:sldMkLst>
          <pc:docMk/>
          <pc:sldMk cId="1701462827" sldId="281"/>
        </pc:sldMkLst>
        <pc:spChg chg="mod">
          <ac:chgData name="Ananth Mohan" userId="0+ntHPCRoNBLvPdhBUzfljBEc8fje1ZhpS6eiRuEUeE=" providerId="None" clId="Web-{FECE6F22-CEDD-436E-BF92-9EFB5E807895}" dt="2025-02-10T15:19:16.090" v="2" actId="20577"/>
          <ac:spMkLst>
            <pc:docMk/>
            <pc:sldMk cId="1701462827" sldId="281"/>
            <ac:spMk id="4" creationId="{30DD847F-326E-F441-C754-2915B93BF84A}"/>
          </ac:spMkLst>
        </pc:spChg>
      </pc:sldChg>
    </pc:docChg>
  </pc:docChgLst>
  <pc:docChgLst>
    <pc:chgData name="Ananth Mohan" userId="0+ntHPCRoNBLvPdhBUzfljBEc8fje1ZhpS6eiRuEUeE=" providerId="None" clId="Web-{BC7A7E1D-1E59-4D2E-B61C-A861E4410042}"/>
    <pc:docChg chg="sldOrd modSection">
      <pc:chgData name="Ananth Mohan" userId="0+ntHPCRoNBLvPdhBUzfljBEc8fje1ZhpS6eiRuEUeE=" providerId="None" clId="Web-{BC7A7E1D-1E59-4D2E-B61C-A861E4410042}" dt="2025-04-02T15:17:00.164" v="0"/>
      <pc:docMkLst>
        <pc:docMk/>
      </pc:docMkLst>
      <pc:sldChg chg="ord">
        <pc:chgData name="Ananth Mohan" userId="0+ntHPCRoNBLvPdhBUzfljBEc8fje1ZhpS6eiRuEUeE=" providerId="None" clId="Web-{BC7A7E1D-1E59-4D2E-B61C-A861E4410042}" dt="2025-04-02T15:17:00.164" v="0"/>
        <pc:sldMkLst>
          <pc:docMk/>
          <pc:sldMk cId="1810752695" sldId="350"/>
        </pc:sldMkLst>
      </pc:sldChg>
    </pc:docChg>
  </pc:docChgLst>
  <pc:docChgLst>
    <pc:chgData name="Shih Min Lin" userId="EZMguJyP4QRPSMfRfjN+Y1sL5Ac+4RMpWotTWDpLLe0=" providerId="None" clId="Web-{52052479-E356-409E-882B-1081D104299B}"/>
    <pc:docChg chg="modSld">
      <pc:chgData name="Shih Min Lin" userId="EZMguJyP4QRPSMfRfjN+Y1sL5Ac+4RMpWotTWDpLLe0=" providerId="None" clId="Web-{52052479-E356-409E-882B-1081D104299B}" dt="2025-03-31T00:20:09.110" v="3"/>
      <pc:docMkLst>
        <pc:docMk/>
      </pc:docMkLst>
      <pc:sldChg chg="delSp">
        <pc:chgData name="Shih Min Lin" userId="EZMguJyP4QRPSMfRfjN+Y1sL5Ac+4RMpWotTWDpLLe0=" providerId="None" clId="Web-{52052479-E356-409E-882B-1081D104299B}" dt="2025-03-31T00:20:09.110" v="3"/>
        <pc:sldMkLst>
          <pc:docMk/>
          <pc:sldMk cId="2822259883" sldId="326"/>
        </pc:sldMkLst>
        <pc:spChg chg="del">
          <ac:chgData name="Shih Min Lin" userId="EZMguJyP4QRPSMfRfjN+Y1sL5Ac+4RMpWotTWDpLLe0=" providerId="None" clId="Web-{52052479-E356-409E-882B-1081D104299B}" dt="2025-03-31T00:20:09.110" v="3"/>
          <ac:spMkLst>
            <pc:docMk/>
            <pc:sldMk cId="2822259883" sldId="326"/>
            <ac:spMk id="17" creationId="{ED07A194-C762-DB18-2412-F5AD3FB150E3}"/>
          </ac:spMkLst>
        </pc:spChg>
        <pc:spChg chg="del">
          <ac:chgData name="Shih Min Lin" userId="EZMguJyP4QRPSMfRfjN+Y1sL5Ac+4RMpWotTWDpLLe0=" providerId="None" clId="Web-{52052479-E356-409E-882B-1081D104299B}" dt="2025-03-31T00:20:02.938" v="0"/>
          <ac:spMkLst>
            <pc:docMk/>
            <pc:sldMk cId="2822259883" sldId="326"/>
            <ac:spMk id="19" creationId="{0DC5CA96-22AE-6343-6D49-A1712D2F4654}"/>
          </ac:spMkLst>
        </pc:spChg>
        <pc:picChg chg="del">
          <ac:chgData name="Shih Min Lin" userId="EZMguJyP4QRPSMfRfjN+Y1sL5Ac+4RMpWotTWDpLLe0=" providerId="None" clId="Web-{52052479-E356-409E-882B-1081D104299B}" dt="2025-03-31T00:20:08.392" v="1"/>
          <ac:picMkLst>
            <pc:docMk/>
            <pc:sldMk cId="2822259883" sldId="326"/>
            <ac:picMk id="9" creationId="{35C16CB8-46E0-74DB-8DA0-A4FBE7A306E1}"/>
          </ac:picMkLst>
        </pc:picChg>
        <pc:picChg chg="del">
          <ac:chgData name="Shih Min Lin" userId="EZMguJyP4QRPSMfRfjN+Y1sL5Ac+4RMpWotTWDpLLe0=" providerId="None" clId="Web-{52052479-E356-409E-882B-1081D104299B}" dt="2025-03-31T00:20:08.735" v="2"/>
          <ac:picMkLst>
            <pc:docMk/>
            <pc:sldMk cId="2822259883" sldId="326"/>
            <ac:picMk id="23" creationId="{15C1D9BF-3E3B-52EF-EFA8-B32C06C6856E}"/>
          </ac:picMkLst>
        </pc:picChg>
      </pc:sldChg>
    </pc:docChg>
  </pc:docChgLst>
  <pc:docChgLst>
    <pc:chgData name="Ananth Mohan" userId="0+ntHPCRoNBLvPdhBUzfljBEc8fje1ZhpS6eiRuEUeE=" providerId="None" clId="Web-{D7FD9C54-99F4-4327-8D8C-E9BD15465EC2}"/>
    <pc:docChg chg="modSld">
      <pc:chgData name="Ananth Mohan" userId="0+ntHPCRoNBLvPdhBUzfljBEc8fje1ZhpS6eiRuEUeE=" providerId="None" clId="Web-{D7FD9C54-99F4-4327-8D8C-E9BD15465EC2}" dt="2025-04-16T11:49:47.134" v="7" actId="20577"/>
      <pc:docMkLst>
        <pc:docMk/>
      </pc:docMkLst>
      <pc:sldChg chg="delSp modSp delAnim">
        <pc:chgData name="Ananth Mohan" userId="0+ntHPCRoNBLvPdhBUzfljBEc8fje1ZhpS6eiRuEUeE=" providerId="None" clId="Web-{D7FD9C54-99F4-4327-8D8C-E9BD15465EC2}" dt="2025-04-16T11:49:47.134" v="7" actId="20577"/>
        <pc:sldMkLst>
          <pc:docMk/>
          <pc:sldMk cId="1296201407" sldId="362"/>
        </pc:sldMkLst>
        <pc:spChg chg="mod">
          <ac:chgData name="Ananth Mohan" userId="0+ntHPCRoNBLvPdhBUzfljBEc8fje1ZhpS6eiRuEUeE=" providerId="None" clId="Web-{D7FD9C54-99F4-4327-8D8C-E9BD15465EC2}" dt="2025-04-16T11:49:47.134" v="7" actId="20577"/>
          <ac:spMkLst>
            <pc:docMk/>
            <pc:sldMk cId="1296201407" sldId="362"/>
            <ac:spMk id="2" creationId="{F3A2F638-140A-DA8F-D85E-DF49F92DFAD1}"/>
          </ac:spMkLst>
        </pc:spChg>
        <pc:picChg chg="del">
          <ac:chgData name="Ananth Mohan" userId="0+ntHPCRoNBLvPdhBUzfljBEc8fje1ZhpS6eiRuEUeE=" providerId="None" clId="Web-{D7FD9C54-99F4-4327-8D8C-E9BD15465EC2}" dt="2025-04-16T11:49:38.759" v="0"/>
          <ac:picMkLst>
            <pc:docMk/>
            <pc:sldMk cId="1296201407" sldId="362"/>
            <ac:picMk id="3" creationId="{5D3CFF79-24D0-FD99-7954-9779EC47F605}"/>
          </ac:picMkLst>
        </pc:picChg>
      </pc:sldChg>
    </pc:docChg>
  </pc:docChgLst>
  <pc:docChgLst>
    <pc:chgData name="Yijun Wang" userId="Of/0Pj+qBr5fypY8jeq4N4QA/9LywGn1V9GniuUBQzk=" providerId="None" clId="Web-{C417D437-F8DD-4D41-98CB-D806A376D38D}"/>
    <pc:docChg chg="modSld">
      <pc:chgData name="Yijun Wang" userId="Of/0Pj+qBr5fypY8jeq4N4QA/9LywGn1V9GniuUBQzk=" providerId="None" clId="Web-{C417D437-F8DD-4D41-98CB-D806A376D38D}" dt="2025-04-03T20:15:24.758" v="145" actId="1076"/>
      <pc:docMkLst>
        <pc:docMk/>
      </pc:docMkLst>
      <pc:sldChg chg="modSp">
        <pc:chgData name="Yijun Wang" userId="Of/0Pj+qBr5fypY8jeq4N4QA/9LywGn1V9GniuUBQzk=" providerId="None" clId="Web-{C417D437-F8DD-4D41-98CB-D806A376D38D}" dt="2025-04-03T20:09:51.421" v="0" actId="1076"/>
        <pc:sldMkLst>
          <pc:docMk/>
          <pc:sldMk cId="446141309" sldId="302"/>
        </pc:sldMkLst>
        <pc:spChg chg="mod">
          <ac:chgData name="Yijun Wang" userId="Of/0Pj+qBr5fypY8jeq4N4QA/9LywGn1V9GniuUBQzk=" providerId="None" clId="Web-{C417D437-F8DD-4D41-98CB-D806A376D38D}" dt="2025-04-03T20:09:51.421" v="0" actId="1076"/>
          <ac:spMkLst>
            <pc:docMk/>
            <pc:sldMk cId="446141309" sldId="302"/>
            <ac:spMk id="10" creationId="{78F3CCF5-F933-C2DA-A85C-DAA0C5C28195}"/>
          </ac:spMkLst>
        </pc:spChg>
      </pc:sldChg>
      <pc:sldChg chg="addSp delSp modSp">
        <pc:chgData name="Yijun Wang" userId="Of/0Pj+qBr5fypY8jeq4N4QA/9LywGn1V9GniuUBQzk=" providerId="None" clId="Web-{C417D437-F8DD-4D41-98CB-D806A376D38D}" dt="2025-04-03T20:15:24.758" v="145" actId="1076"/>
        <pc:sldMkLst>
          <pc:docMk/>
          <pc:sldMk cId="773216494" sldId="333"/>
        </pc:sldMkLst>
        <pc:spChg chg="add del mod">
          <ac:chgData name="Yijun Wang" userId="Of/0Pj+qBr5fypY8jeq4N4QA/9LywGn1V9GniuUBQzk=" providerId="None" clId="Web-{C417D437-F8DD-4D41-98CB-D806A376D38D}" dt="2025-04-03T20:10:25.500" v="113"/>
          <ac:spMkLst>
            <pc:docMk/>
            <pc:sldMk cId="773216494" sldId="333"/>
            <ac:spMk id="10" creationId="{84E1DD52-D31C-5695-7912-7F266FB5D883}"/>
          </ac:spMkLst>
        </pc:spChg>
        <pc:spChg chg="add del mod">
          <ac:chgData name="Yijun Wang" userId="Of/0Pj+qBr5fypY8jeq4N4QA/9LywGn1V9GniuUBQzk=" providerId="None" clId="Web-{C417D437-F8DD-4D41-98CB-D806A376D38D}" dt="2025-04-03T20:10:25.500" v="112"/>
          <ac:spMkLst>
            <pc:docMk/>
            <pc:sldMk cId="773216494" sldId="333"/>
            <ac:spMk id="12" creationId="{B387AC48-75E9-C27D-D062-624363730D4E}"/>
          </ac:spMkLst>
        </pc:spChg>
        <pc:spChg chg="add del mod">
          <ac:chgData name="Yijun Wang" userId="Of/0Pj+qBr5fypY8jeq4N4QA/9LywGn1V9GniuUBQzk=" providerId="None" clId="Web-{C417D437-F8DD-4D41-98CB-D806A376D38D}" dt="2025-04-03T20:10:25.500" v="111"/>
          <ac:spMkLst>
            <pc:docMk/>
            <pc:sldMk cId="773216494" sldId="333"/>
            <ac:spMk id="14" creationId="{0EF6769B-FAF4-5F78-F1DA-6BF2F5C21147}"/>
          </ac:spMkLst>
        </pc:spChg>
        <pc:spChg chg="add del mod">
          <ac:chgData name="Yijun Wang" userId="Of/0Pj+qBr5fypY8jeq4N4QA/9LywGn1V9GniuUBQzk=" providerId="None" clId="Web-{C417D437-F8DD-4D41-98CB-D806A376D38D}" dt="2025-04-03T20:10:25.484" v="110"/>
          <ac:spMkLst>
            <pc:docMk/>
            <pc:sldMk cId="773216494" sldId="333"/>
            <ac:spMk id="16" creationId="{02E84003-D475-30F0-8808-F412168052A0}"/>
          </ac:spMkLst>
        </pc:spChg>
        <pc:spChg chg="add del mod">
          <ac:chgData name="Yijun Wang" userId="Of/0Pj+qBr5fypY8jeq4N4QA/9LywGn1V9GniuUBQzk=" providerId="None" clId="Web-{C417D437-F8DD-4D41-98CB-D806A376D38D}" dt="2025-04-03T20:10:25.484" v="106"/>
          <ac:spMkLst>
            <pc:docMk/>
            <pc:sldMk cId="773216494" sldId="333"/>
            <ac:spMk id="25" creationId="{8EA12258-4476-457F-26A1-2B47BE6CD583}"/>
          </ac:spMkLst>
        </pc:spChg>
        <pc:spChg chg="add del mod">
          <ac:chgData name="Yijun Wang" userId="Of/0Pj+qBr5fypY8jeq4N4QA/9LywGn1V9GniuUBQzk=" providerId="None" clId="Web-{C417D437-F8DD-4D41-98CB-D806A376D38D}" dt="2025-04-03T20:10:25.484" v="105"/>
          <ac:spMkLst>
            <pc:docMk/>
            <pc:sldMk cId="773216494" sldId="333"/>
            <ac:spMk id="27" creationId="{1A161499-EC97-5AF7-7077-5435B529F570}"/>
          </ac:spMkLst>
        </pc:spChg>
        <pc:spChg chg="add del mod">
          <ac:chgData name="Yijun Wang" userId="Of/0Pj+qBr5fypY8jeq4N4QA/9LywGn1V9GniuUBQzk=" providerId="None" clId="Web-{C417D437-F8DD-4D41-98CB-D806A376D38D}" dt="2025-04-03T20:10:25.484" v="104"/>
          <ac:spMkLst>
            <pc:docMk/>
            <pc:sldMk cId="773216494" sldId="333"/>
            <ac:spMk id="29" creationId="{7D3C0F10-FB9F-5C36-4381-E05846038C86}"/>
          </ac:spMkLst>
        </pc:spChg>
        <pc:spChg chg="add del mod">
          <ac:chgData name="Yijun Wang" userId="Of/0Pj+qBr5fypY8jeq4N4QA/9LywGn1V9GniuUBQzk=" providerId="None" clId="Web-{C417D437-F8DD-4D41-98CB-D806A376D38D}" dt="2025-04-03T20:10:25.484" v="103"/>
          <ac:spMkLst>
            <pc:docMk/>
            <pc:sldMk cId="773216494" sldId="333"/>
            <ac:spMk id="31" creationId="{6EB7E8DD-54AB-99C0-8A39-7C35A433FD70}"/>
          </ac:spMkLst>
        </pc:spChg>
        <pc:spChg chg="add del mod">
          <ac:chgData name="Yijun Wang" userId="Of/0Pj+qBr5fypY8jeq4N4QA/9LywGn1V9GniuUBQzk=" providerId="None" clId="Web-{C417D437-F8DD-4D41-98CB-D806A376D38D}" dt="2025-04-03T20:10:25.484" v="102"/>
          <ac:spMkLst>
            <pc:docMk/>
            <pc:sldMk cId="773216494" sldId="333"/>
            <ac:spMk id="33" creationId="{C4E0F29C-EC3C-293B-E176-3E26C4A405DA}"/>
          </ac:spMkLst>
        </pc:spChg>
        <pc:spChg chg="add del mod">
          <ac:chgData name="Yijun Wang" userId="Of/0Pj+qBr5fypY8jeq4N4QA/9LywGn1V9GniuUBQzk=" providerId="None" clId="Web-{C417D437-F8DD-4D41-98CB-D806A376D38D}" dt="2025-04-03T20:10:25.484" v="101"/>
          <ac:spMkLst>
            <pc:docMk/>
            <pc:sldMk cId="773216494" sldId="333"/>
            <ac:spMk id="35" creationId="{6D6A422B-4295-37E3-26ED-B275CD482032}"/>
          </ac:spMkLst>
        </pc:spChg>
        <pc:spChg chg="add del mod">
          <ac:chgData name="Yijun Wang" userId="Of/0Pj+qBr5fypY8jeq4N4QA/9LywGn1V9GniuUBQzk=" providerId="None" clId="Web-{C417D437-F8DD-4D41-98CB-D806A376D38D}" dt="2025-04-03T20:10:25.484" v="100"/>
          <ac:spMkLst>
            <pc:docMk/>
            <pc:sldMk cId="773216494" sldId="333"/>
            <ac:spMk id="37" creationId="{0D295870-854D-E5B5-E987-5136F128E203}"/>
          </ac:spMkLst>
        </pc:spChg>
        <pc:spChg chg="add del mod">
          <ac:chgData name="Yijun Wang" userId="Of/0Pj+qBr5fypY8jeq4N4QA/9LywGn1V9GniuUBQzk=" providerId="None" clId="Web-{C417D437-F8DD-4D41-98CB-D806A376D38D}" dt="2025-04-03T20:10:25.484" v="92"/>
          <ac:spMkLst>
            <pc:docMk/>
            <pc:sldMk cId="773216494" sldId="333"/>
            <ac:spMk id="53" creationId="{FEC09A4C-8CE2-E318-A76C-7FDD3505CB14}"/>
          </ac:spMkLst>
        </pc:spChg>
        <pc:spChg chg="add del mod">
          <ac:chgData name="Yijun Wang" userId="Of/0Pj+qBr5fypY8jeq4N4QA/9LywGn1V9GniuUBQzk=" providerId="None" clId="Web-{C417D437-F8DD-4D41-98CB-D806A376D38D}" dt="2025-04-03T20:10:25.484" v="91"/>
          <ac:spMkLst>
            <pc:docMk/>
            <pc:sldMk cId="773216494" sldId="333"/>
            <ac:spMk id="55" creationId="{BA590E25-BDF1-01F7-DF91-B2E91FFFB323}"/>
          </ac:spMkLst>
        </pc:spChg>
        <pc:spChg chg="add del mod">
          <ac:chgData name="Yijun Wang" userId="Of/0Pj+qBr5fypY8jeq4N4QA/9LywGn1V9GniuUBQzk=" providerId="None" clId="Web-{C417D437-F8DD-4D41-98CB-D806A376D38D}" dt="2025-04-03T20:10:25.484" v="90"/>
          <ac:spMkLst>
            <pc:docMk/>
            <pc:sldMk cId="773216494" sldId="333"/>
            <ac:spMk id="57" creationId="{D166F997-3289-6970-23C6-204178A22A77}"/>
          </ac:spMkLst>
        </pc:spChg>
        <pc:spChg chg="add del mod">
          <ac:chgData name="Yijun Wang" userId="Of/0Pj+qBr5fypY8jeq4N4QA/9LywGn1V9GniuUBQzk=" providerId="None" clId="Web-{C417D437-F8DD-4D41-98CB-D806A376D38D}" dt="2025-04-03T20:10:25.484" v="89"/>
          <ac:spMkLst>
            <pc:docMk/>
            <pc:sldMk cId="773216494" sldId="333"/>
            <ac:spMk id="59" creationId="{A7D3547B-8FB0-D9B2-3BE6-4DE2BC507F0A}"/>
          </ac:spMkLst>
        </pc:spChg>
        <pc:spChg chg="add del mod">
          <ac:chgData name="Yijun Wang" userId="Of/0Pj+qBr5fypY8jeq4N4QA/9LywGn1V9GniuUBQzk=" providerId="None" clId="Web-{C417D437-F8DD-4D41-98CB-D806A376D38D}" dt="2025-04-03T20:10:25.484" v="88"/>
          <ac:spMkLst>
            <pc:docMk/>
            <pc:sldMk cId="773216494" sldId="333"/>
            <ac:spMk id="61" creationId="{43016640-E221-EF0B-64CD-A1A7792FA34A}"/>
          </ac:spMkLst>
        </pc:spChg>
        <pc:spChg chg="add del mod">
          <ac:chgData name="Yijun Wang" userId="Of/0Pj+qBr5fypY8jeq4N4QA/9LywGn1V9GniuUBQzk=" providerId="None" clId="Web-{C417D437-F8DD-4D41-98CB-D806A376D38D}" dt="2025-04-03T20:10:25.484" v="87"/>
          <ac:spMkLst>
            <pc:docMk/>
            <pc:sldMk cId="773216494" sldId="333"/>
            <ac:spMk id="63" creationId="{C6F0448D-4C0C-4ADC-04F3-1DB91C78A029}"/>
          </ac:spMkLst>
        </pc:spChg>
        <pc:graphicFrameChg chg="add del modGraphic">
          <ac:chgData name="Yijun Wang" userId="Of/0Pj+qBr5fypY8jeq4N4QA/9LywGn1V9GniuUBQzk=" providerId="None" clId="Web-{C417D437-F8DD-4D41-98CB-D806A376D38D}" dt="2025-04-03T20:10:25.484" v="86"/>
          <ac:graphicFrameMkLst>
            <pc:docMk/>
            <pc:sldMk cId="773216494" sldId="333"/>
            <ac:graphicFrameMk id="65" creationId="{F67473B0-4C77-CCC3-7C7D-DBBD7E18899D}"/>
          </ac:graphicFrameMkLst>
        </pc:graphicFrameChg>
        <pc:picChg chg="add del">
          <ac:chgData name="Yijun Wang" userId="Of/0Pj+qBr5fypY8jeq4N4QA/9LywGn1V9GniuUBQzk=" providerId="None" clId="Web-{C417D437-F8DD-4D41-98CB-D806A376D38D}" dt="2025-04-03T20:12:30.269" v="118"/>
          <ac:picMkLst>
            <pc:docMk/>
            <pc:sldMk cId="773216494" sldId="333"/>
            <ac:picMk id="7" creationId="{12585DD5-3B3E-1D63-DAB1-0D3642219A6C}"/>
          </ac:picMkLst>
        </pc:picChg>
        <pc:picChg chg="add del mod">
          <ac:chgData name="Yijun Wang" userId="Of/0Pj+qBr5fypY8jeq4N4QA/9LywGn1V9GniuUBQzk=" providerId="None" clId="Web-{C417D437-F8DD-4D41-98CB-D806A376D38D}" dt="2025-04-03T20:15:24.758" v="145" actId="1076"/>
          <ac:picMkLst>
            <pc:docMk/>
            <pc:sldMk cId="773216494" sldId="333"/>
            <ac:picMk id="66" creationId="{EF59A472-8BCE-60FB-02DC-7EE3EE302379}"/>
          </ac:picMkLst>
        </pc:picChg>
        <pc:picChg chg="add del mod">
          <ac:chgData name="Yijun Wang" userId="Of/0Pj+qBr5fypY8jeq4N4QA/9LywGn1V9GniuUBQzk=" providerId="None" clId="Web-{C417D437-F8DD-4D41-98CB-D806A376D38D}" dt="2025-04-03T20:15:08.352" v="137"/>
          <ac:picMkLst>
            <pc:docMk/>
            <pc:sldMk cId="773216494" sldId="333"/>
            <ac:picMk id="67" creationId="{301845A4-E7D0-EAF6-FC9E-3486573AF388}"/>
          </ac:picMkLst>
        </pc:picChg>
        <pc:cxnChg chg="add del mod">
          <ac:chgData name="Yijun Wang" userId="Of/0Pj+qBr5fypY8jeq4N4QA/9LywGn1V9GniuUBQzk=" providerId="None" clId="Web-{C417D437-F8DD-4D41-98CB-D806A376D38D}" dt="2025-04-03T20:10:25.484" v="109"/>
          <ac:cxnSpMkLst>
            <pc:docMk/>
            <pc:sldMk cId="773216494" sldId="333"/>
            <ac:cxnSpMk id="19" creationId="{1BAE25E0-3705-3C5D-CBDA-47F46C901E8F}"/>
          </ac:cxnSpMkLst>
        </pc:cxnChg>
        <pc:cxnChg chg="add del mod">
          <ac:chgData name="Yijun Wang" userId="Of/0Pj+qBr5fypY8jeq4N4QA/9LywGn1V9GniuUBQzk=" providerId="None" clId="Web-{C417D437-F8DD-4D41-98CB-D806A376D38D}" dt="2025-04-03T20:10:25.484" v="108"/>
          <ac:cxnSpMkLst>
            <pc:docMk/>
            <pc:sldMk cId="773216494" sldId="333"/>
            <ac:cxnSpMk id="21" creationId="{0DD841BF-EF55-0B70-C1FA-D31A820387EB}"/>
          </ac:cxnSpMkLst>
        </pc:cxnChg>
        <pc:cxnChg chg="add del mod">
          <ac:chgData name="Yijun Wang" userId="Of/0Pj+qBr5fypY8jeq4N4QA/9LywGn1V9GniuUBQzk=" providerId="None" clId="Web-{C417D437-F8DD-4D41-98CB-D806A376D38D}" dt="2025-04-03T20:10:25.484" v="107"/>
          <ac:cxnSpMkLst>
            <pc:docMk/>
            <pc:sldMk cId="773216494" sldId="333"/>
            <ac:cxnSpMk id="23" creationId="{BA18F72E-CEBE-0231-F1F2-C828AA9BF7C2}"/>
          </ac:cxnSpMkLst>
        </pc:cxnChg>
        <pc:cxnChg chg="add del mod">
          <ac:chgData name="Yijun Wang" userId="Of/0Pj+qBr5fypY8jeq4N4QA/9LywGn1V9GniuUBQzk=" providerId="None" clId="Web-{C417D437-F8DD-4D41-98CB-D806A376D38D}" dt="2025-04-03T20:10:25.484" v="99"/>
          <ac:cxnSpMkLst>
            <pc:docMk/>
            <pc:sldMk cId="773216494" sldId="333"/>
            <ac:cxnSpMk id="39" creationId="{74AAE63A-4A78-FA60-008E-6020DB8174F6}"/>
          </ac:cxnSpMkLst>
        </pc:cxnChg>
        <pc:cxnChg chg="add del mod">
          <ac:chgData name="Yijun Wang" userId="Of/0Pj+qBr5fypY8jeq4N4QA/9LywGn1V9GniuUBQzk=" providerId="None" clId="Web-{C417D437-F8DD-4D41-98CB-D806A376D38D}" dt="2025-04-03T20:10:25.484" v="98"/>
          <ac:cxnSpMkLst>
            <pc:docMk/>
            <pc:sldMk cId="773216494" sldId="333"/>
            <ac:cxnSpMk id="41" creationId="{6500F8BC-70C0-A69A-5F14-838CF1AC7A1E}"/>
          </ac:cxnSpMkLst>
        </pc:cxnChg>
        <pc:cxnChg chg="add del mod">
          <ac:chgData name="Yijun Wang" userId="Of/0Pj+qBr5fypY8jeq4N4QA/9LywGn1V9GniuUBQzk=" providerId="None" clId="Web-{C417D437-F8DD-4D41-98CB-D806A376D38D}" dt="2025-04-03T20:10:25.484" v="97"/>
          <ac:cxnSpMkLst>
            <pc:docMk/>
            <pc:sldMk cId="773216494" sldId="333"/>
            <ac:cxnSpMk id="43" creationId="{6BB666E5-DD51-A413-899D-A1CE24CB2055}"/>
          </ac:cxnSpMkLst>
        </pc:cxnChg>
        <pc:cxnChg chg="add del mod">
          <ac:chgData name="Yijun Wang" userId="Of/0Pj+qBr5fypY8jeq4N4QA/9LywGn1V9GniuUBQzk=" providerId="None" clId="Web-{C417D437-F8DD-4D41-98CB-D806A376D38D}" dt="2025-04-03T20:10:25.484" v="96"/>
          <ac:cxnSpMkLst>
            <pc:docMk/>
            <pc:sldMk cId="773216494" sldId="333"/>
            <ac:cxnSpMk id="45" creationId="{CA8D4715-84F8-CFBF-DE8C-B4E3B960F836}"/>
          </ac:cxnSpMkLst>
        </pc:cxnChg>
        <pc:cxnChg chg="add del mod">
          <ac:chgData name="Yijun Wang" userId="Of/0Pj+qBr5fypY8jeq4N4QA/9LywGn1V9GniuUBQzk=" providerId="None" clId="Web-{C417D437-F8DD-4D41-98CB-D806A376D38D}" dt="2025-04-03T20:10:25.484" v="95"/>
          <ac:cxnSpMkLst>
            <pc:docMk/>
            <pc:sldMk cId="773216494" sldId="333"/>
            <ac:cxnSpMk id="47" creationId="{81B62EEC-6084-32C9-7DE6-02E9DFAACB9A}"/>
          </ac:cxnSpMkLst>
        </pc:cxnChg>
        <pc:cxnChg chg="add del mod">
          <ac:chgData name="Yijun Wang" userId="Of/0Pj+qBr5fypY8jeq4N4QA/9LywGn1V9GniuUBQzk=" providerId="None" clId="Web-{C417D437-F8DD-4D41-98CB-D806A376D38D}" dt="2025-04-03T20:10:25.484" v="94"/>
          <ac:cxnSpMkLst>
            <pc:docMk/>
            <pc:sldMk cId="773216494" sldId="333"/>
            <ac:cxnSpMk id="49" creationId="{1F93920E-2360-EA79-4F05-870CC397D2A1}"/>
          </ac:cxnSpMkLst>
        </pc:cxnChg>
        <pc:cxnChg chg="add del mod">
          <ac:chgData name="Yijun Wang" userId="Of/0Pj+qBr5fypY8jeq4N4QA/9LywGn1V9GniuUBQzk=" providerId="None" clId="Web-{C417D437-F8DD-4D41-98CB-D806A376D38D}" dt="2025-04-03T20:10:25.484" v="93"/>
          <ac:cxnSpMkLst>
            <pc:docMk/>
            <pc:sldMk cId="773216494" sldId="333"/>
            <ac:cxnSpMk id="51" creationId="{9C8D69AD-2FC5-D896-D5B1-F0817403804A}"/>
          </ac:cxnSpMkLst>
        </pc:cxnChg>
      </pc:sldChg>
    </pc:docChg>
  </pc:docChgLst>
  <pc:docChgLst>
    <pc:chgData name="Ananth Mohan" userId="0+ntHPCRoNBLvPdhBUzfljBEc8fje1ZhpS6eiRuEUeE=" providerId="None" clId="Web-{E5A1DBE0-3217-4B1C-A322-0396E7DD6A6B}"/>
    <pc:docChg chg="sldOrd">
      <pc:chgData name="Ananth Mohan" userId="0+ntHPCRoNBLvPdhBUzfljBEc8fje1ZhpS6eiRuEUeE=" providerId="None" clId="Web-{E5A1DBE0-3217-4B1C-A322-0396E7DD6A6B}" dt="2025-02-21T02:23:13.773" v="2"/>
      <pc:docMkLst>
        <pc:docMk/>
      </pc:docMkLst>
      <pc:sldChg chg="ord">
        <pc:chgData name="Ananth Mohan" userId="0+ntHPCRoNBLvPdhBUzfljBEc8fje1ZhpS6eiRuEUeE=" providerId="None" clId="Web-{E5A1DBE0-3217-4B1C-A322-0396E7DD6A6B}" dt="2025-02-21T02:23:01.663" v="0"/>
        <pc:sldMkLst>
          <pc:docMk/>
          <pc:sldMk cId="903857103" sldId="293"/>
        </pc:sldMkLst>
      </pc:sldChg>
      <pc:sldChg chg="ord">
        <pc:chgData name="Ananth Mohan" userId="0+ntHPCRoNBLvPdhBUzfljBEc8fje1ZhpS6eiRuEUeE=" providerId="None" clId="Web-{E5A1DBE0-3217-4B1C-A322-0396E7DD6A6B}" dt="2025-02-21T02:23:13.773" v="2"/>
        <pc:sldMkLst>
          <pc:docMk/>
          <pc:sldMk cId="938709557" sldId="295"/>
        </pc:sldMkLst>
      </pc:sldChg>
      <pc:sldChg chg="ord">
        <pc:chgData name="Ananth Mohan" userId="0+ntHPCRoNBLvPdhBUzfljBEc8fje1ZhpS6eiRuEUeE=" providerId="None" clId="Web-{E5A1DBE0-3217-4B1C-A322-0396E7DD6A6B}" dt="2025-02-21T02:23:13.773" v="1"/>
        <pc:sldMkLst>
          <pc:docMk/>
          <pc:sldMk cId="2921373889" sldId="296"/>
        </pc:sldMkLst>
      </pc:sldChg>
    </pc:docChg>
  </pc:docChgLst>
  <pc:docChgLst>
    <pc:chgData name="Yijun Wang" userId="Of/0Pj+qBr5fypY8jeq4N4QA/9LywGn1V9GniuUBQzk=" providerId="None" clId="Web-{DBA3AE69-0306-4341-AAFD-4E85D71557DB}"/>
    <pc:docChg chg="addSld delSld modSld">
      <pc:chgData name="Yijun Wang" userId="Of/0Pj+qBr5fypY8jeq4N4QA/9LywGn1V9GniuUBQzk=" providerId="None" clId="Web-{DBA3AE69-0306-4341-AAFD-4E85D71557DB}" dt="2025-02-18T05:26:33.649" v="479"/>
      <pc:docMkLst>
        <pc:docMk/>
      </pc:docMkLst>
      <pc:sldChg chg="add del">
        <pc:chgData name="Yijun Wang" userId="Of/0Pj+qBr5fypY8jeq4N4QA/9LywGn1V9GniuUBQzk=" providerId="None" clId="Web-{DBA3AE69-0306-4341-AAFD-4E85D71557DB}" dt="2025-02-18T05:03:02.125" v="80"/>
        <pc:sldMkLst>
          <pc:docMk/>
          <pc:sldMk cId="903857103" sldId="293"/>
        </pc:sldMkLst>
      </pc:sldChg>
      <pc:sldChg chg="del">
        <pc:chgData name="Yijun Wang" userId="Of/0Pj+qBr5fypY8jeq4N4QA/9LywGn1V9GniuUBQzk=" providerId="None" clId="Web-{DBA3AE69-0306-4341-AAFD-4E85D71557DB}" dt="2025-02-18T04:57:02.015" v="20"/>
        <pc:sldMkLst>
          <pc:docMk/>
          <pc:sldMk cId="1200415147" sldId="294"/>
        </pc:sldMkLst>
      </pc:sldChg>
      <pc:sldChg chg="addSp delSp modSp add replId">
        <pc:chgData name="Yijun Wang" userId="Of/0Pj+qBr5fypY8jeq4N4QA/9LywGn1V9GniuUBQzk=" providerId="None" clId="Web-{DBA3AE69-0306-4341-AAFD-4E85D71557DB}" dt="2025-02-18T05:26:33.649" v="479"/>
        <pc:sldMkLst>
          <pc:docMk/>
          <pc:sldMk cId="938709557" sldId="295"/>
        </pc:sldMkLst>
        <pc:spChg chg="add del mod">
          <ac:chgData name="Yijun Wang" userId="Of/0Pj+qBr5fypY8jeq4N4QA/9LywGn1V9GniuUBQzk=" providerId="None" clId="Web-{DBA3AE69-0306-4341-AAFD-4E85D71557DB}" dt="2025-02-18T05:25:31.118" v="469"/>
          <ac:spMkLst>
            <pc:docMk/>
            <pc:sldMk cId="938709557" sldId="295"/>
            <ac:spMk id="4" creationId="{CFBCD385-10EC-1F8E-641A-750ACA7DB21C}"/>
          </ac:spMkLst>
        </pc:spChg>
        <pc:spChg chg="add del mod">
          <ac:chgData name="Yijun Wang" userId="Of/0Pj+qBr5fypY8jeq4N4QA/9LywGn1V9GniuUBQzk=" providerId="None" clId="Web-{DBA3AE69-0306-4341-AAFD-4E85D71557DB}" dt="2025-02-18T05:25:31.118" v="468"/>
          <ac:spMkLst>
            <pc:docMk/>
            <pc:sldMk cId="938709557" sldId="295"/>
            <ac:spMk id="8" creationId="{BB43AFC3-DC8B-1386-D456-8F3A13988175}"/>
          </ac:spMkLst>
        </pc:spChg>
        <pc:spChg chg="add del mod">
          <ac:chgData name="Yijun Wang" userId="Of/0Pj+qBr5fypY8jeq4N4QA/9LywGn1V9GniuUBQzk=" providerId="None" clId="Web-{DBA3AE69-0306-4341-AAFD-4E85D71557DB}" dt="2025-02-18T05:25:31.118" v="467"/>
          <ac:spMkLst>
            <pc:docMk/>
            <pc:sldMk cId="938709557" sldId="295"/>
            <ac:spMk id="26" creationId="{A91B8503-4502-3EE6-0167-AA369942C7E8}"/>
          </ac:spMkLst>
        </pc:spChg>
        <pc:spChg chg="add del mod">
          <ac:chgData name="Yijun Wang" userId="Of/0Pj+qBr5fypY8jeq4N4QA/9LywGn1V9GniuUBQzk=" providerId="None" clId="Web-{DBA3AE69-0306-4341-AAFD-4E85D71557DB}" dt="2025-02-18T05:25:31.118" v="466"/>
          <ac:spMkLst>
            <pc:docMk/>
            <pc:sldMk cId="938709557" sldId="295"/>
            <ac:spMk id="27" creationId="{21C748A3-8939-E533-73F6-ADBE46BD1602}"/>
          </ac:spMkLst>
        </pc:spChg>
        <pc:spChg chg="add mod">
          <ac:chgData name="Yijun Wang" userId="Of/0Pj+qBr5fypY8jeq4N4QA/9LywGn1V9GniuUBQzk=" providerId="None" clId="Web-{DBA3AE69-0306-4341-AAFD-4E85D71557DB}" dt="2025-02-18T05:25:31.118" v="465"/>
          <ac:spMkLst>
            <pc:docMk/>
            <pc:sldMk cId="938709557" sldId="295"/>
            <ac:spMk id="28" creationId="{E851AB98-D525-D5D2-FF28-0E58391A588F}"/>
          </ac:spMkLst>
        </pc:spChg>
        <pc:spChg chg="add mod">
          <ac:chgData name="Yijun Wang" userId="Of/0Pj+qBr5fypY8jeq4N4QA/9LywGn1V9GniuUBQzk=" providerId="None" clId="Web-{DBA3AE69-0306-4341-AAFD-4E85D71557DB}" dt="2025-02-18T05:25:31.118" v="464"/>
          <ac:spMkLst>
            <pc:docMk/>
            <pc:sldMk cId="938709557" sldId="295"/>
            <ac:spMk id="29" creationId="{ED7B2379-5608-5699-584C-85979A0C751D}"/>
          </ac:spMkLst>
        </pc:spChg>
        <pc:spChg chg="add mod">
          <ac:chgData name="Yijun Wang" userId="Of/0Pj+qBr5fypY8jeq4N4QA/9LywGn1V9GniuUBQzk=" providerId="None" clId="Web-{DBA3AE69-0306-4341-AAFD-4E85D71557DB}" dt="2025-02-18T05:25:31.118" v="463"/>
          <ac:spMkLst>
            <pc:docMk/>
            <pc:sldMk cId="938709557" sldId="295"/>
            <ac:spMk id="30" creationId="{E3B7AC58-E916-B251-7A1C-E32692CA245B}"/>
          </ac:spMkLst>
        </pc:spChg>
        <pc:spChg chg="add mod">
          <ac:chgData name="Yijun Wang" userId="Of/0Pj+qBr5fypY8jeq4N4QA/9LywGn1V9GniuUBQzk=" providerId="None" clId="Web-{DBA3AE69-0306-4341-AAFD-4E85D71557DB}" dt="2025-02-18T05:25:31.118" v="462"/>
          <ac:spMkLst>
            <pc:docMk/>
            <pc:sldMk cId="938709557" sldId="295"/>
            <ac:spMk id="40" creationId="{FE3A8987-C163-367B-F8F9-A256ED75A002}"/>
          </ac:spMkLst>
        </pc:spChg>
        <pc:spChg chg="add mod">
          <ac:chgData name="Yijun Wang" userId="Of/0Pj+qBr5fypY8jeq4N4QA/9LywGn1V9GniuUBQzk=" providerId="None" clId="Web-{DBA3AE69-0306-4341-AAFD-4E85D71557DB}" dt="2025-02-18T05:25:31.118" v="461"/>
          <ac:spMkLst>
            <pc:docMk/>
            <pc:sldMk cId="938709557" sldId="295"/>
            <ac:spMk id="41" creationId="{BAD514AE-21EA-C352-EF3F-07B1C23A0345}"/>
          </ac:spMkLst>
        </pc:spChg>
        <pc:cxnChg chg="add mod">
          <ac:chgData name="Yijun Wang" userId="Of/0Pj+qBr5fypY8jeq4N4QA/9LywGn1V9GniuUBQzk=" providerId="None" clId="Web-{DBA3AE69-0306-4341-AAFD-4E85D71557DB}" dt="2025-02-18T05:25:26.164" v="444" actId="1076"/>
          <ac:cxnSpMkLst>
            <pc:docMk/>
            <pc:sldMk cId="938709557" sldId="295"/>
            <ac:cxnSpMk id="32" creationId="{9CB852E3-D4ED-44F5-EC89-598921F849E5}"/>
          </ac:cxnSpMkLst>
        </pc:cxnChg>
        <pc:cxnChg chg="add mod">
          <ac:chgData name="Yijun Wang" userId="Of/0Pj+qBr5fypY8jeq4N4QA/9LywGn1V9GniuUBQzk=" providerId="None" clId="Web-{DBA3AE69-0306-4341-AAFD-4E85D71557DB}" dt="2025-02-18T05:25:26.164" v="443" actId="1076"/>
          <ac:cxnSpMkLst>
            <pc:docMk/>
            <pc:sldMk cId="938709557" sldId="295"/>
            <ac:cxnSpMk id="33" creationId="{EE44C75F-4CDC-F9C5-C1A7-A409CA117331}"/>
          </ac:cxnSpMkLst>
        </pc:cxnChg>
        <pc:cxnChg chg="add mod">
          <ac:chgData name="Yijun Wang" userId="Of/0Pj+qBr5fypY8jeq4N4QA/9LywGn1V9GniuUBQzk=" providerId="None" clId="Web-{DBA3AE69-0306-4341-AAFD-4E85D71557DB}" dt="2025-02-18T05:25:26.164" v="442" actId="1076"/>
          <ac:cxnSpMkLst>
            <pc:docMk/>
            <pc:sldMk cId="938709557" sldId="295"/>
            <ac:cxnSpMk id="34" creationId="{4177F8D6-DDC4-DE54-09E7-603BF0C5A004}"/>
          </ac:cxnSpMkLst>
        </pc:cxnChg>
        <pc:cxnChg chg="add mod">
          <ac:chgData name="Yijun Wang" userId="Of/0Pj+qBr5fypY8jeq4N4QA/9LywGn1V9GniuUBQzk=" providerId="None" clId="Web-{DBA3AE69-0306-4341-AAFD-4E85D71557DB}" dt="2025-02-18T05:25:26.164" v="441" actId="1076"/>
          <ac:cxnSpMkLst>
            <pc:docMk/>
            <pc:sldMk cId="938709557" sldId="295"/>
            <ac:cxnSpMk id="35" creationId="{3781F19A-4AB1-24E7-3D42-B244292D5088}"/>
          </ac:cxnSpMkLst>
        </pc:cxnChg>
        <pc:cxnChg chg="add mod">
          <ac:chgData name="Yijun Wang" userId="Of/0Pj+qBr5fypY8jeq4N4QA/9LywGn1V9GniuUBQzk=" providerId="None" clId="Web-{DBA3AE69-0306-4341-AAFD-4E85D71557DB}" dt="2025-02-18T05:25:26.164" v="440" actId="1076"/>
          <ac:cxnSpMkLst>
            <pc:docMk/>
            <pc:sldMk cId="938709557" sldId="295"/>
            <ac:cxnSpMk id="36" creationId="{4C7BD5AD-596B-D58C-92B9-10B5B1C52168}"/>
          </ac:cxnSpMkLst>
        </pc:cxnChg>
        <pc:cxnChg chg="add mod">
          <ac:chgData name="Yijun Wang" userId="Of/0Pj+qBr5fypY8jeq4N4QA/9LywGn1V9GniuUBQzk=" providerId="None" clId="Web-{DBA3AE69-0306-4341-AAFD-4E85D71557DB}" dt="2025-02-18T05:25:26.164" v="439" actId="1076"/>
          <ac:cxnSpMkLst>
            <pc:docMk/>
            <pc:sldMk cId="938709557" sldId="295"/>
            <ac:cxnSpMk id="37" creationId="{CEB8CD7C-6533-7A5F-F5D6-02BADBC055B3}"/>
          </ac:cxnSpMkLst>
        </pc:cxnChg>
        <pc:cxnChg chg="add mod">
          <ac:chgData name="Yijun Wang" userId="Of/0Pj+qBr5fypY8jeq4N4QA/9LywGn1V9GniuUBQzk=" providerId="None" clId="Web-{DBA3AE69-0306-4341-AAFD-4E85D71557DB}" dt="2025-02-18T05:25:26.164" v="438" actId="1076"/>
          <ac:cxnSpMkLst>
            <pc:docMk/>
            <pc:sldMk cId="938709557" sldId="295"/>
            <ac:cxnSpMk id="38" creationId="{38516B29-2DDD-3FB4-8F52-298F0F74CE88}"/>
          </ac:cxnSpMkLst>
        </pc:cxnChg>
      </pc:sldChg>
      <pc:sldChg chg="delSp del">
        <pc:chgData name="Yijun Wang" userId="Of/0Pj+qBr5fypY8jeq4N4QA/9LywGn1V9GniuUBQzk=" providerId="None" clId="Web-{DBA3AE69-0306-4341-AAFD-4E85D71557DB}" dt="2025-02-18T04:52:38.607" v="1"/>
        <pc:sldMkLst>
          <pc:docMk/>
          <pc:sldMk cId="4061164691" sldId="295"/>
        </pc:sldMkLst>
      </pc:sldChg>
    </pc:docChg>
  </pc:docChgLst>
  <pc:docChgLst>
    <pc:chgData name="Yijun Wang" userId="Of/0Pj+qBr5fypY8jeq4N4QA/9LywGn1V9GniuUBQzk=" providerId="None" clId="Web-{D9ACA0B6-F974-4B7A-9202-F6ED55973ABD}"/>
    <pc:docChg chg="addSld modSld sldOrd">
      <pc:chgData name="Yijun Wang" userId="Of/0Pj+qBr5fypY8jeq4N4QA/9LywGn1V9GniuUBQzk=" providerId="None" clId="Web-{D9ACA0B6-F974-4B7A-9202-F6ED55973ABD}" dt="2025-02-28T06:03:04.104" v="1874" actId="1076"/>
      <pc:docMkLst>
        <pc:docMk/>
      </pc:docMkLst>
      <pc:sldChg chg="ord">
        <pc:chgData name="Yijun Wang" userId="Of/0Pj+qBr5fypY8jeq4N4QA/9LywGn1V9GniuUBQzk=" providerId="None" clId="Web-{D9ACA0B6-F974-4B7A-9202-F6ED55973ABD}" dt="2025-02-28T03:58:48.451" v="0"/>
        <pc:sldMkLst>
          <pc:docMk/>
          <pc:sldMk cId="1170602057" sldId="299"/>
        </pc:sldMkLst>
      </pc:sldChg>
      <pc:sldChg chg="addSp delSp modSp add ord replId">
        <pc:chgData name="Yijun Wang" userId="Of/0Pj+qBr5fypY8jeq4N4QA/9LywGn1V9GniuUBQzk=" providerId="None" clId="Web-{D9ACA0B6-F974-4B7A-9202-F6ED55973ABD}" dt="2025-02-28T06:03:04.104" v="1874" actId="1076"/>
        <pc:sldMkLst>
          <pc:docMk/>
          <pc:sldMk cId="446141309" sldId="302"/>
        </pc:sldMkLst>
        <pc:spChg chg="del">
          <ac:chgData name="Yijun Wang" userId="Of/0Pj+qBr5fypY8jeq4N4QA/9LywGn1V9GniuUBQzk=" providerId="None" clId="Web-{D9ACA0B6-F974-4B7A-9202-F6ED55973ABD}" dt="2025-02-28T04:02:20.544" v="3"/>
          <ac:spMkLst>
            <pc:docMk/>
            <pc:sldMk cId="446141309" sldId="302"/>
            <ac:spMk id="3" creationId="{ADD4061E-D701-3496-6DFD-BC0B0FE77067}"/>
          </ac:spMkLst>
        </pc:spChg>
        <pc:spChg chg="mod">
          <ac:chgData name="Yijun Wang" userId="Of/0Pj+qBr5fypY8jeq4N4QA/9LywGn1V9GniuUBQzk=" providerId="None" clId="Web-{D9ACA0B6-F974-4B7A-9202-F6ED55973ABD}" dt="2025-02-28T04:48:45.898" v="791" actId="1076"/>
          <ac:spMkLst>
            <pc:docMk/>
            <pc:sldMk cId="446141309" sldId="302"/>
            <ac:spMk id="6" creationId="{BCB5E22F-7675-C4E3-38A7-A2D85281CB2B}"/>
          </ac:spMkLst>
        </pc:spChg>
        <pc:spChg chg="del">
          <ac:chgData name="Yijun Wang" userId="Of/0Pj+qBr5fypY8jeq4N4QA/9LywGn1V9GniuUBQzk=" providerId="None" clId="Web-{D9ACA0B6-F974-4B7A-9202-F6ED55973ABD}" dt="2025-02-28T04:02:20.544" v="4"/>
          <ac:spMkLst>
            <pc:docMk/>
            <pc:sldMk cId="446141309" sldId="302"/>
            <ac:spMk id="9" creationId="{9580664E-FD56-5FFD-3A04-44E41AF47EE5}"/>
          </ac:spMkLst>
        </pc:spChg>
        <pc:spChg chg="del">
          <ac:chgData name="Yijun Wang" userId="Of/0Pj+qBr5fypY8jeq4N4QA/9LywGn1V9GniuUBQzk=" providerId="None" clId="Web-{D9ACA0B6-F974-4B7A-9202-F6ED55973ABD}" dt="2025-02-28T04:02:20.544" v="2"/>
          <ac:spMkLst>
            <pc:docMk/>
            <pc:sldMk cId="446141309" sldId="302"/>
            <ac:spMk id="10" creationId="{C0EB6312-0D7D-527C-5815-5E83151A6451}"/>
          </ac:spMkLst>
        </pc:spChg>
        <pc:spChg chg="add del mod">
          <ac:chgData name="Yijun Wang" userId="Of/0Pj+qBr5fypY8jeq4N4QA/9LywGn1V9GniuUBQzk=" providerId="None" clId="Web-{D9ACA0B6-F974-4B7A-9202-F6ED55973ABD}" dt="2025-02-28T04:16:03.447" v="76"/>
          <ac:spMkLst>
            <pc:docMk/>
            <pc:sldMk cId="446141309" sldId="302"/>
            <ac:spMk id="11" creationId="{EFCB1154-432F-51FF-B229-B16BE16CA1BE}"/>
          </ac:spMkLst>
        </pc:spChg>
        <pc:spChg chg="add del mod">
          <ac:chgData name="Yijun Wang" userId="Of/0Pj+qBr5fypY8jeq4N4QA/9LywGn1V9GniuUBQzk=" providerId="None" clId="Web-{D9ACA0B6-F974-4B7A-9202-F6ED55973ABD}" dt="2025-02-28T04:14:17.603" v="34"/>
          <ac:spMkLst>
            <pc:docMk/>
            <pc:sldMk cId="446141309" sldId="302"/>
            <ac:spMk id="12" creationId="{E7E7BE73-3B57-7360-AF8A-66DA13AF5F5E}"/>
          </ac:spMkLst>
        </pc:spChg>
        <pc:spChg chg="add del mod">
          <ac:chgData name="Yijun Wang" userId="Of/0Pj+qBr5fypY8jeq4N4QA/9LywGn1V9GniuUBQzk=" providerId="None" clId="Web-{D9ACA0B6-F974-4B7A-9202-F6ED55973ABD}" dt="2025-02-28T04:16:03.447" v="75"/>
          <ac:spMkLst>
            <pc:docMk/>
            <pc:sldMk cId="446141309" sldId="302"/>
            <ac:spMk id="13" creationId="{D042EEBC-45E9-DC60-06FD-E95429080A8E}"/>
          </ac:spMkLst>
        </pc:spChg>
        <pc:spChg chg="add del mod">
          <ac:chgData name="Yijun Wang" userId="Of/0Pj+qBr5fypY8jeq4N4QA/9LywGn1V9GniuUBQzk=" providerId="None" clId="Web-{D9ACA0B6-F974-4B7A-9202-F6ED55973ABD}" dt="2025-02-28T04:16:03.447" v="74"/>
          <ac:spMkLst>
            <pc:docMk/>
            <pc:sldMk cId="446141309" sldId="302"/>
            <ac:spMk id="14" creationId="{0BCD318D-9BA1-65DA-B961-A6D1581EAF77}"/>
          </ac:spMkLst>
        </pc:spChg>
        <pc:spChg chg="del">
          <ac:chgData name="Yijun Wang" userId="Of/0Pj+qBr5fypY8jeq4N4QA/9LywGn1V9GniuUBQzk=" providerId="None" clId="Web-{D9ACA0B6-F974-4B7A-9202-F6ED55973ABD}" dt="2025-02-28T04:02:20.544" v="12"/>
          <ac:spMkLst>
            <pc:docMk/>
            <pc:sldMk cId="446141309" sldId="302"/>
            <ac:spMk id="15" creationId="{6E3D7E36-8D29-1D2E-D218-DD4F7773B4C4}"/>
          </ac:spMkLst>
        </pc:spChg>
        <pc:spChg chg="add del mod">
          <ac:chgData name="Yijun Wang" userId="Of/0Pj+qBr5fypY8jeq4N4QA/9LywGn1V9GniuUBQzk=" providerId="None" clId="Web-{D9ACA0B6-F974-4B7A-9202-F6ED55973ABD}" dt="2025-02-28T04:16:03.447" v="73"/>
          <ac:spMkLst>
            <pc:docMk/>
            <pc:sldMk cId="446141309" sldId="302"/>
            <ac:spMk id="16" creationId="{00AF6A3A-6373-5CF7-D6CA-0F9DE83996B4}"/>
          </ac:spMkLst>
        </pc:spChg>
        <pc:spChg chg="del">
          <ac:chgData name="Yijun Wang" userId="Of/0Pj+qBr5fypY8jeq4N4QA/9LywGn1V9GniuUBQzk=" providerId="None" clId="Web-{D9ACA0B6-F974-4B7A-9202-F6ED55973ABD}" dt="2025-02-28T04:02:20.544" v="8"/>
          <ac:spMkLst>
            <pc:docMk/>
            <pc:sldMk cId="446141309" sldId="302"/>
            <ac:spMk id="17" creationId="{1D549785-CBD7-DA03-0769-A2CD1B601414}"/>
          </ac:spMkLst>
        </pc:spChg>
        <pc:spChg chg="del">
          <ac:chgData name="Yijun Wang" userId="Of/0Pj+qBr5fypY8jeq4N4QA/9LywGn1V9GniuUBQzk=" providerId="None" clId="Web-{D9ACA0B6-F974-4B7A-9202-F6ED55973ABD}" dt="2025-02-28T04:02:20.544" v="10"/>
          <ac:spMkLst>
            <pc:docMk/>
            <pc:sldMk cId="446141309" sldId="302"/>
            <ac:spMk id="19" creationId="{A0688F3D-C80C-F628-D60F-EC6F1493EE57}"/>
          </ac:spMkLst>
        </pc:spChg>
        <pc:spChg chg="add del mod">
          <ac:chgData name="Yijun Wang" userId="Of/0Pj+qBr5fypY8jeq4N4QA/9LywGn1V9GniuUBQzk=" providerId="None" clId="Web-{D9ACA0B6-F974-4B7A-9202-F6ED55973ABD}" dt="2025-02-28T04:16:03.447" v="72"/>
          <ac:spMkLst>
            <pc:docMk/>
            <pc:sldMk cId="446141309" sldId="302"/>
            <ac:spMk id="20" creationId="{AEE0E105-FFF5-DE0A-CA8B-E2C71087E11D}"/>
          </ac:spMkLst>
        </pc:spChg>
        <pc:spChg chg="add mod">
          <ac:chgData name="Yijun Wang" userId="Of/0Pj+qBr5fypY8jeq4N4QA/9LywGn1V9GniuUBQzk=" providerId="None" clId="Web-{D9ACA0B6-F974-4B7A-9202-F6ED55973ABD}" dt="2025-02-28T05:59:37.316" v="1763" actId="1076"/>
          <ac:spMkLst>
            <pc:docMk/>
            <pc:sldMk cId="446141309" sldId="302"/>
            <ac:spMk id="23" creationId="{EB60DA79-98D9-455B-C0D6-1BF683D29B67}"/>
          </ac:spMkLst>
        </pc:spChg>
        <pc:spChg chg="add mod">
          <ac:chgData name="Yijun Wang" userId="Of/0Pj+qBr5fypY8jeq4N4QA/9LywGn1V9GniuUBQzk=" providerId="None" clId="Web-{D9ACA0B6-F974-4B7A-9202-F6ED55973ABD}" dt="2025-02-28T05:59:37.331" v="1764" actId="1076"/>
          <ac:spMkLst>
            <pc:docMk/>
            <pc:sldMk cId="446141309" sldId="302"/>
            <ac:spMk id="24" creationId="{A96DFA2A-AD02-06B6-8283-C65D12DC2FE0}"/>
          </ac:spMkLst>
        </pc:spChg>
        <pc:spChg chg="add mod">
          <ac:chgData name="Yijun Wang" userId="Of/0Pj+qBr5fypY8jeq4N4QA/9LywGn1V9GniuUBQzk=" providerId="None" clId="Web-{D9ACA0B6-F974-4B7A-9202-F6ED55973ABD}" dt="2025-02-28T05:59:37.363" v="1765" actId="1076"/>
          <ac:spMkLst>
            <pc:docMk/>
            <pc:sldMk cId="446141309" sldId="302"/>
            <ac:spMk id="25" creationId="{9D02A781-2653-3BA5-3688-790B147C0918}"/>
          </ac:spMkLst>
        </pc:spChg>
        <pc:spChg chg="add del mod">
          <ac:chgData name="Yijun Wang" userId="Of/0Pj+qBr5fypY8jeq4N4QA/9LywGn1V9GniuUBQzk=" providerId="None" clId="Web-{D9ACA0B6-F974-4B7A-9202-F6ED55973ABD}" dt="2025-02-28T05:47:25.412" v="1578"/>
          <ac:spMkLst>
            <pc:docMk/>
            <pc:sldMk cId="446141309" sldId="302"/>
            <ac:spMk id="26" creationId="{E970BAB0-6524-0671-9602-478013348D31}"/>
          </ac:spMkLst>
        </pc:spChg>
        <pc:spChg chg="add del mod">
          <ac:chgData name="Yijun Wang" userId="Of/0Pj+qBr5fypY8jeq4N4QA/9LywGn1V9GniuUBQzk=" providerId="None" clId="Web-{D9ACA0B6-F974-4B7A-9202-F6ED55973ABD}" dt="2025-02-28T05:23:21.305" v="1394"/>
          <ac:spMkLst>
            <pc:docMk/>
            <pc:sldMk cId="446141309" sldId="302"/>
            <ac:spMk id="27" creationId="{EC906415-86DB-3FC1-A0AB-6002DF303F86}"/>
          </ac:spMkLst>
        </pc:spChg>
        <pc:spChg chg="add del mod">
          <ac:chgData name="Yijun Wang" userId="Of/0Pj+qBr5fypY8jeq4N4QA/9LywGn1V9GniuUBQzk=" providerId="None" clId="Web-{D9ACA0B6-F974-4B7A-9202-F6ED55973ABD}" dt="2025-02-28T05:23:21.305" v="1393"/>
          <ac:spMkLst>
            <pc:docMk/>
            <pc:sldMk cId="446141309" sldId="302"/>
            <ac:spMk id="28" creationId="{BCB03EBB-ED13-2A9A-1DC9-E99F500721B4}"/>
          </ac:spMkLst>
        </pc:spChg>
        <pc:spChg chg="add del mod">
          <ac:chgData name="Yijun Wang" userId="Of/0Pj+qBr5fypY8jeq4N4QA/9LywGn1V9GniuUBQzk=" providerId="None" clId="Web-{D9ACA0B6-F974-4B7A-9202-F6ED55973ABD}" dt="2025-02-28T05:47:26.787" v="1582"/>
          <ac:spMkLst>
            <pc:docMk/>
            <pc:sldMk cId="446141309" sldId="302"/>
            <ac:spMk id="29" creationId="{24BA1401-F16B-ACE7-62F4-A07BF27770F7}"/>
          </ac:spMkLst>
        </pc:spChg>
        <pc:spChg chg="add del mod">
          <ac:chgData name="Yijun Wang" userId="Of/0Pj+qBr5fypY8jeq4N4QA/9LywGn1V9GniuUBQzk=" providerId="None" clId="Web-{D9ACA0B6-F974-4B7A-9202-F6ED55973ABD}" dt="2025-02-28T05:23:21.305" v="1392"/>
          <ac:spMkLst>
            <pc:docMk/>
            <pc:sldMk cId="446141309" sldId="302"/>
            <ac:spMk id="30" creationId="{70246AEC-5FD7-CD41-C4BE-0C1DCABE615E}"/>
          </ac:spMkLst>
        </pc:spChg>
        <pc:spChg chg="add del mod">
          <ac:chgData name="Yijun Wang" userId="Of/0Pj+qBr5fypY8jeq4N4QA/9LywGn1V9GniuUBQzk=" providerId="None" clId="Web-{D9ACA0B6-F974-4B7A-9202-F6ED55973ABD}" dt="2025-02-28T05:23:17.102" v="1387"/>
          <ac:spMkLst>
            <pc:docMk/>
            <pc:sldMk cId="446141309" sldId="302"/>
            <ac:spMk id="31" creationId="{FA9A48B9-17E0-D21C-836B-31ED603726B5}"/>
          </ac:spMkLst>
        </pc:spChg>
        <pc:spChg chg="add del mod">
          <ac:chgData name="Yijun Wang" userId="Of/0Pj+qBr5fypY8jeq4N4QA/9LywGn1V9GniuUBQzk=" providerId="None" clId="Web-{D9ACA0B6-F974-4B7A-9202-F6ED55973ABD}" dt="2025-02-28T05:23:21.305" v="1391"/>
          <ac:spMkLst>
            <pc:docMk/>
            <pc:sldMk cId="446141309" sldId="302"/>
            <ac:spMk id="32" creationId="{1D9D0355-A6F5-964C-C047-281F1853A24F}"/>
          </ac:spMkLst>
        </pc:spChg>
        <pc:spChg chg="add del mod">
          <ac:chgData name="Yijun Wang" userId="Of/0Pj+qBr5fypY8jeq4N4QA/9LywGn1V9GniuUBQzk=" providerId="None" clId="Web-{D9ACA0B6-F974-4B7A-9202-F6ED55973ABD}" dt="2025-02-28T05:23:18.696" v="1388"/>
          <ac:spMkLst>
            <pc:docMk/>
            <pc:sldMk cId="446141309" sldId="302"/>
            <ac:spMk id="33" creationId="{80E6276F-AA44-3256-2D46-977F7DF0986F}"/>
          </ac:spMkLst>
        </pc:spChg>
        <pc:spChg chg="add del mod">
          <ac:chgData name="Yijun Wang" userId="Of/0Pj+qBr5fypY8jeq4N4QA/9LywGn1V9GniuUBQzk=" providerId="None" clId="Web-{D9ACA0B6-F974-4B7A-9202-F6ED55973ABD}" dt="2025-02-28T05:23:21.305" v="1390"/>
          <ac:spMkLst>
            <pc:docMk/>
            <pc:sldMk cId="446141309" sldId="302"/>
            <ac:spMk id="34" creationId="{70572C93-4134-0272-C502-5A7AE655DFCD}"/>
          </ac:spMkLst>
        </pc:spChg>
        <pc:spChg chg="add del mod">
          <ac:chgData name="Yijun Wang" userId="Of/0Pj+qBr5fypY8jeq4N4QA/9LywGn1V9GniuUBQzk=" providerId="None" clId="Web-{D9ACA0B6-F974-4B7A-9202-F6ED55973ABD}" dt="2025-02-28T05:23:19.743" v="1389"/>
          <ac:spMkLst>
            <pc:docMk/>
            <pc:sldMk cId="446141309" sldId="302"/>
            <ac:spMk id="35" creationId="{82E69DD8-BAEF-2E1E-9A43-4C9B76B1EBF3}"/>
          </ac:spMkLst>
        </pc:spChg>
        <pc:spChg chg="add mod">
          <ac:chgData name="Yijun Wang" userId="Of/0Pj+qBr5fypY8jeq4N4QA/9LywGn1V9GniuUBQzk=" providerId="None" clId="Web-{D9ACA0B6-F974-4B7A-9202-F6ED55973ABD}" dt="2025-02-28T05:17:31.448" v="1123" actId="1076"/>
          <ac:spMkLst>
            <pc:docMk/>
            <pc:sldMk cId="446141309" sldId="302"/>
            <ac:spMk id="36" creationId="{1F57E347-9440-3DD2-453B-C6EEAA121013}"/>
          </ac:spMkLst>
        </pc:spChg>
        <pc:spChg chg="add del mod">
          <ac:chgData name="Yijun Wang" userId="Of/0Pj+qBr5fypY8jeq4N4QA/9LywGn1V9GniuUBQzk=" providerId="None" clId="Web-{D9ACA0B6-F974-4B7A-9202-F6ED55973ABD}" dt="2025-02-28T06:01:32.034" v="1863"/>
          <ac:spMkLst>
            <pc:docMk/>
            <pc:sldMk cId="446141309" sldId="302"/>
            <ac:spMk id="43" creationId="{7FD92636-3801-B90D-8368-3C5E438857E8}"/>
          </ac:spMkLst>
        </pc:spChg>
        <pc:spChg chg="add del mod">
          <ac:chgData name="Yijun Wang" userId="Of/0Pj+qBr5fypY8jeq4N4QA/9LywGn1V9GniuUBQzk=" providerId="None" clId="Web-{D9ACA0B6-F974-4B7A-9202-F6ED55973ABD}" dt="2025-02-28T05:23:32.087" v="1406"/>
          <ac:spMkLst>
            <pc:docMk/>
            <pc:sldMk cId="446141309" sldId="302"/>
            <ac:spMk id="45" creationId="{4F62E463-6102-3C23-A81F-77EDAC5BA7D2}"/>
          </ac:spMkLst>
        </pc:spChg>
        <pc:spChg chg="add mod">
          <ac:chgData name="Yijun Wang" userId="Of/0Pj+qBr5fypY8jeq4N4QA/9LywGn1V9GniuUBQzk=" providerId="None" clId="Web-{D9ACA0B6-F974-4B7A-9202-F6ED55973ABD}" dt="2025-02-28T05:17:31.526" v="1127" actId="1076"/>
          <ac:spMkLst>
            <pc:docMk/>
            <pc:sldMk cId="446141309" sldId="302"/>
            <ac:spMk id="50" creationId="{A827A63A-2793-31BF-1098-954621988857}"/>
          </ac:spMkLst>
        </pc:spChg>
        <pc:spChg chg="add mod">
          <ac:chgData name="Yijun Wang" userId="Of/0Pj+qBr5fypY8jeq4N4QA/9LywGn1V9GniuUBQzk=" providerId="None" clId="Web-{D9ACA0B6-F974-4B7A-9202-F6ED55973ABD}" dt="2025-02-28T05:17:31.557" v="1128" actId="1076"/>
          <ac:spMkLst>
            <pc:docMk/>
            <pc:sldMk cId="446141309" sldId="302"/>
            <ac:spMk id="62" creationId="{97198493-A143-604C-139B-48B101CD70ED}"/>
          </ac:spMkLst>
        </pc:spChg>
        <pc:spChg chg="add del mod">
          <ac:chgData name="Yijun Wang" userId="Of/0Pj+qBr5fypY8jeq4N4QA/9LywGn1V9GniuUBQzk=" providerId="None" clId="Web-{D9ACA0B6-F974-4B7A-9202-F6ED55973ABD}" dt="2025-02-28T05:47:26.787" v="1581"/>
          <ac:spMkLst>
            <pc:docMk/>
            <pc:sldMk cId="446141309" sldId="302"/>
            <ac:spMk id="63" creationId="{F8255015-BF59-26C5-D339-31BF153923CB}"/>
          </ac:spMkLst>
        </pc:spChg>
        <pc:spChg chg="add del mod">
          <ac:chgData name="Yijun Wang" userId="Of/0Pj+qBr5fypY8jeq4N4QA/9LywGn1V9GniuUBQzk=" providerId="None" clId="Web-{D9ACA0B6-F974-4B7A-9202-F6ED55973ABD}" dt="2025-02-28T05:03:25.697" v="1021"/>
          <ac:spMkLst>
            <pc:docMk/>
            <pc:sldMk cId="446141309" sldId="302"/>
            <ac:spMk id="65" creationId="{FF0CC1D6-1A6E-B77F-D942-04717406D305}"/>
          </ac:spMkLst>
        </pc:spChg>
        <pc:spChg chg="add del mod">
          <ac:chgData name="Yijun Wang" userId="Of/0Pj+qBr5fypY8jeq4N4QA/9LywGn1V9GniuUBQzk=" providerId="None" clId="Web-{D9ACA0B6-F974-4B7A-9202-F6ED55973ABD}" dt="2025-02-28T05:09:16.405" v="1080"/>
          <ac:spMkLst>
            <pc:docMk/>
            <pc:sldMk cId="446141309" sldId="302"/>
            <ac:spMk id="66" creationId="{956DCDE7-9693-31CA-67F7-D715475C3713}"/>
          </ac:spMkLst>
        </pc:spChg>
        <pc:spChg chg="add del mod">
          <ac:chgData name="Yijun Wang" userId="Of/0Pj+qBr5fypY8jeq4N4QA/9LywGn1V9GniuUBQzk=" providerId="None" clId="Web-{D9ACA0B6-F974-4B7A-9202-F6ED55973ABD}" dt="2025-02-28T05:09:34.202" v="1088"/>
          <ac:spMkLst>
            <pc:docMk/>
            <pc:sldMk cId="446141309" sldId="302"/>
            <ac:spMk id="67" creationId="{7B4CF7BD-11E8-83B7-FACA-A407EF2C07E1}"/>
          </ac:spMkLst>
        </pc:spChg>
        <pc:spChg chg="add mod">
          <ac:chgData name="Yijun Wang" userId="Of/0Pj+qBr5fypY8jeq4N4QA/9LywGn1V9GniuUBQzk=" providerId="None" clId="Web-{D9ACA0B6-F974-4B7A-9202-F6ED55973ABD}" dt="2025-02-28T05:59:37.441" v="1769" actId="1076"/>
          <ac:spMkLst>
            <pc:docMk/>
            <pc:sldMk cId="446141309" sldId="302"/>
            <ac:spMk id="68" creationId="{B9659D5E-9329-8C4D-19AA-2F3B70CA831A}"/>
          </ac:spMkLst>
        </pc:spChg>
        <pc:spChg chg="add del mod">
          <ac:chgData name="Yijun Wang" userId="Of/0Pj+qBr5fypY8jeq4N4QA/9LywGn1V9GniuUBQzk=" providerId="None" clId="Web-{D9ACA0B6-F974-4B7A-9202-F6ED55973ABD}" dt="2025-02-28T05:19:36.275" v="1206"/>
          <ac:spMkLst>
            <pc:docMk/>
            <pc:sldMk cId="446141309" sldId="302"/>
            <ac:spMk id="69" creationId="{FE891F38-C6A1-C004-F45B-E2D37BE6B995}"/>
          </ac:spMkLst>
        </pc:spChg>
        <pc:spChg chg="add del mod">
          <ac:chgData name="Yijun Wang" userId="Of/0Pj+qBr5fypY8jeq4N4QA/9LywGn1V9GniuUBQzk=" providerId="None" clId="Web-{D9ACA0B6-F974-4B7A-9202-F6ED55973ABD}" dt="2025-02-28T05:59:37.472" v="1770" actId="1076"/>
          <ac:spMkLst>
            <pc:docMk/>
            <pc:sldMk cId="446141309" sldId="302"/>
            <ac:spMk id="70" creationId="{A9F259AD-CA66-F76C-A61C-3BC5BA60090A}"/>
          </ac:spMkLst>
        </pc:spChg>
        <pc:spChg chg="add del">
          <ac:chgData name="Yijun Wang" userId="Of/0Pj+qBr5fypY8jeq4N4QA/9LywGn1V9GniuUBQzk=" providerId="None" clId="Web-{D9ACA0B6-F974-4B7A-9202-F6ED55973ABD}" dt="2025-02-28T05:19:58.072" v="1221"/>
          <ac:spMkLst>
            <pc:docMk/>
            <pc:sldMk cId="446141309" sldId="302"/>
            <ac:spMk id="71" creationId="{4CD44697-8A8F-BD25-656F-6438229E0231}"/>
          </ac:spMkLst>
        </pc:spChg>
        <pc:spChg chg="add del mod">
          <ac:chgData name="Yijun Wang" userId="Of/0Pj+qBr5fypY8jeq4N4QA/9LywGn1V9GniuUBQzk=" providerId="None" clId="Web-{D9ACA0B6-F974-4B7A-9202-F6ED55973ABD}" dt="2025-02-28T05:59:37.488" v="1771" actId="1076"/>
          <ac:spMkLst>
            <pc:docMk/>
            <pc:sldMk cId="446141309" sldId="302"/>
            <ac:spMk id="72" creationId="{69A1A130-C723-FF80-8C52-4585B88A6FCF}"/>
          </ac:spMkLst>
        </pc:spChg>
        <pc:spChg chg="add mod">
          <ac:chgData name="Yijun Wang" userId="Of/0Pj+qBr5fypY8jeq4N4QA/9LywGn1V9GniuUBQzk=" providerId="None" clId="Web-{D9ACA0B6-F974-4B7A-9202-F6ED55973ABD}" dt="2025-02-28T05:59:37.519" v="1772" actId="1076"/>
          <ac:spMkLst>
            <pc:docMk/>
            <pc:sldMk cId="446141309" sldId="302"/>
            <ac:spMk id="73" creationId="{3DD98C7D-5EDC-60EB-67A1-41AEE24ED37B}"/>
          </ac:spMkLst>
        </pc:spChg>
        <pc:spChg chg="add mod">
          <ac:chgData name="Yijun Wang" userId="Of/0Pj+qBr5fypY8jeq4N4QA/9LywGn1V9GniuUBQzk=" providerId="None" clId="Web-{D9ACA0B6-F974-4B7A-9202-F6ED55973ABD}" dt="2025-02-28T05:59:37.534" v="1773" actId="1076"/>
          <ac:spMkLst>
            <pc:docMk/>
            <pc:sldMk cId="446141309" sldId="302"/>
            <ac:spMk id="74" creationId="{79E07C36-DAB6-0085-DC3C-D32BF463B8EC}"/>
          </ac:spMkLst>
        </pc:spChg>
        <pc:spChg chg="add mod">
          <ac:chgData name="Yijun Wang" userId="Of/0Pj+qBr5fypY8jeq4N4QA/9LywGn1V9GniuUBQzk=" providerId="None" clId="Web-{D9ACA0B6-F974-4B7A-9202-F6ED55973ABD}" dt="2025-02-28T06:01:09.628" v="1854" actId="1076"/>
          <ac:spMkLst>
            <pc:docMk/>
            <pc:sldMk cId="446141309" sldId="302"/>
            <ac:spMk id="75" creationId="{5D518FEE-1E32-2924-21B4-CD59FF28FE59}"/>
          </ac:spMkLst>
        </pc:spChg>
        <pc:spChg chg="add mod">
          <ac:chgData name="Yijun Wang" userId="Of/0Pj+qBr5fypY8jeq4N4QA/9LywGn1V9GniuUBQzk=" providerId="None" clId="Web-{D9ACA0B6-F974-4B7A-9202-F6ED55973ABD}" dt="2025-02-28T05:59:37.566" v="1774" actId="1076"/>
          <ac:spMkLst>
            <pc:docMk/>
            <pc:sldMk cId="446141309" sldId="302"/>
            <ac:spMk id="76" creationId="{D9D25C7C-098D-2C8F-07C2-761BEB269C1A}"/>
          </ac:spMkLst>
        </pc:spChg>
        <pc:spChg chg="add del mod">
          <ac:chgData name="Yijun Wang" userId="Of/0Pj+qBr5fypY8jeq4N4QA/9LywGn1V9GniuUBQzk=" providerId="None" clId="Web-{D9ACA0B6-F974-4B7A-9202-F6ED55973ABD}" dt="2025-02-28T05:47:25.412" v="1577"/>
          <ac:spMkLst>
            <pc:docMk/>
            <pc:sldMk cId="446141309" sldId="302"/>
            <ac:spMk id="77" creationId="{FB4F0851-231D-50BB-8292-39E366DE422B}"/>
          </ac:spMkLst>
        </pc:spChg>
        <pc:spChg chg="add del mod">
          <ac:chgData name="Yijun Wang" userId="Of/0Pj+qBr5fypY8jeq4N4QA/9LywGn1V9GniuUBQzk=" providerId="None" clId="Web-{D9ACA0B6-F974-4B7A-9202-F6ED55973ABD}" dt="2025-02-28T05:47:25.412" v="1576"/>
          <ac:spMkLst>
            <pc:docMk/>
            <pc:sldMk cId="446141309" sldId="302"/>
            <ac:spMk id="78" creationId="{0FB8E71E-DEF9-3591-C0DD-7FBE55206109}"/>
          </ac:spMkLst>
        </pc:spChg>
        <pc:spChg chg="add mod">
          <ac:chgData name="Yijun Wang" userId="Of/0Pj+qBr5fypY8jeq4N4QA/9LywGn1V9GniuUBQzk=" providerId="None" clId="Web-{D9ACA0B6-F974-4B7A-9202-F6ED55973ABD}" dt="2025-02-28T06:01:05.190" v="1853" actId="1076"/>
          <ac:spMkLst>
            <pc:docMk/>
            <pc:sldMk cId="446141309" sldId="302"/>
            <ac:spMk id="91" creationId="{D8A291D4-22F9-20FE-CD4E-49F25B4365ED}"/>
          </ac:spMkLst>
        </pc:spChg>
        <pc:spChg chg="add mod">
          <ac:chgData name="Yijun Wang" userId="Of/0Pj+qBr5fypY8jeq4N4QA/9LywGn1V9GniuUBQzk=" providerId="None" clId="Web-{D9ACA0B6-F974-4B7A-9202-F6ED55973ABD}" dt="2025-02-28T05:59:37.738" v="1782" actId="1076"/>
          <ac:spMkLst>
            <pc:docMk/>
            <pc:sldMk cId="446141309" sldId="302"/>
            <ac:spMk id="97" creationId="{60379B83-44AA-B82F-BAE2-D5004C843B15}"/>
          </ac:spMkLst>
        </pc:spChg>
        <pc:spChg chg="add mod">
          <ac:chgData name="Yijun Wang" userId="Of/0Pj+qBr5fypY8jeq4N4QA/9LywGn1V9GniuUBQzk=" providerId="None" clId="Web-{D9ACA0B6-F974-4B7A-9202-F6ED55973ABD}" dt="2025-02-28T05:59:37.753" v="1783" actId="1076"/>
          <ac:spMkLst>
            <pc:docMk/>
            <pc:sldMk cId="446141309" sldId="302"/>
            <ac:spMk id="98" creationId="{6BF3D9FB-CFA2-2870-3919-9B65C3D7C247}"/>
          </ac:spMkLst>
        </pc:spChg>
        <pc:spChg chg="add mod">
          <ac:chgData name="Yijun Wang" userId="Of/0Pj+qBr5fypY8jeq4N4QA/9LywGn1V9GniuUBQzk=" providerId="None" clId="Web-{D9ACA0B6-F974-4B7A-9202-F6ED55973ABD}" dt="2025-02-28T05:59:37.784" v="1784" actId="1076"/>
          <ac:spMkLst>
            <pc:docMk/>
            <pc:sldMk cId="446141309" sldId="302"/>
            <ac:spMk id="99" creationId="{819F5578-C28C-FF3C-FBF1-7515909356F6}"/>
          </ac:spMkLst>
        </pc:spChg>
        <pc:spChg chg="add mod">
          <ac:chgData name="Yijun Wang" userId="Of/0Pj+qBr5fypY8jeq4N4QA/9LywGn1V9GniuUBQzk=" providerId="None" clId="Web-{D9ACA0B6-F974-4B7A-9202-F6ED55973ABD}" dt="2025-02-28T05:59:37.800" v="1785" actId="1076"/>
          <ac:spMkLst>
            <pc:docMk/>
            <pc:sldMk cId="446141309" sldId="302"/>
            <ac:spMk id="100" creationId="{75DCE009-7AEF-AAAA-D49D-6B36D9754678}"/>
          </ac:spMkLst>
        </pc:spChg>
        <pc:spChg chg="add mod">
          <ac:chgData name="Yijun Wang" userId="Of/0Pj+qBr5fypY8jeq4N4QA/9LywGn1V9GniuUBQzk=" providerId="None" clId="Web-{D9ACA0B6-F974-4B7A-9202-F6ED55973ABD}" dt="2025-02-28T05:59:37.831" v="1786" actId="1076"/>
          <ac:spMkLst>
            <pc:docMk/>
            <pc:sldMk cId="446141309" sldId="302"/>
            <ac:spMk id="101" creationId="{C4A6260A-6D48-7FD6-FB55-32BA221F86C1}"/>
          </ac:spMkLst>
        </pc:spChg>
        <pc:spChg chg="add mod">
          <ac:chgData name="Yijun Wang" userId="Of/0Pj+qBr5fypY8jeq4N4QA/9LywGn1V9GniuUBQzk=" providerId="None" clId="Web-{D9ACA0B6-F974-4B7A-9202-F6ED55973ABD}" dt="2025-02-28T05:59:37.847" v="1787" actId="1076"/>
          <ac:spMkLst>
            <pc:docMk/>
            <pc:sldMk cId="446141309" sldId="302"/>
            <ac:spMk id="102" creationId="{16139CE1-6FBC-0EB4-DE69-B920371AB29C}"/>
          </ac:spMkLst>
        </pc:spChg>
        <pc:spChg chg="add mod">
          <ac:chgData name="Yijun Wang" userId="Of/0Pj+qBr5fypY8jeq4N4QA/9LywGn1V9GniuUBQzk=" providerId="None" clId="Web-{D9ACA0B6-F974-4B7A-9202-F6ED55973ABD}" dt="2025-02-28T05:59:54.816" v="1803" actId="20577"/>
          <ac:spMkLst>
            <pc:docMk/>
            <pc:sldMk cId="446141309" sldId="302"/>
            <ac:spMk id="103" creationId="{B344027D-CCA4-6A1C-2B38-30ACFA5E54E4}"/>
          </ac:spMkLst>
        </pc:spChg>
        <pc:spChg chg="add mod">
          <ac:chgData name="Yijun Wang" userId="Of/0Pj+qBr5fypY8jeq4N4QA/9LywGn1V9GniuUBQzk=" providerId="None" clId="Web-{D9ACA0B6-F974-4B7A-9202-F6ED55973ABD}" dt="2025-02-28T06:02:23.979" v="1867" actId="20577"/>
          <ac:spMkLst>
            <pc:docMk/>
            <pc:sldMk cId="446141309" sldId="302"/>
            <ac:spMk id="106" creationId="{E1087975-1C56-E7EB-900D-384BCE87649C}"/>
          </ac:spMkLst>
        </pc:spChg>
        <pc:spChg chg="add mod">
          <ac:chgData name="Yijun Wang" userId="Of/0Pj+qBr5fypY8jeq4N4QA/9LywGn1V9GniuUBQzk=" providerId="None" clId="Web-{D9ACA0B6-F974-4B7A-9202-F6ED55973ABD}" dt="2025-02-28T06:03:04.104" v="1874" actId="1076"/>
          <ac:spMkLst>
            <pc:docMk/>
            <pc:sldMk cId="446141309" sldId="302"/>
            <ac:spMk id="107" creationId="{E522BBD8-9874-6AAB-7576-083404FDF048}"/>
          </ac:spMkLst>
        </pc:spChg>
        <pc:spChg chg="add mod">
          <ac:chgData name="Yijun Wang" userId="Of/0Pj+qBr5fypY8jeq4N4QA/9LywGn1V9GniuUBQzk=" providerId="None" clId="Web-{D9ACA0B6-F974-4B7A-9202-F6ED55973ABD}" dt="2025-02-28T06:02:55.464" v="1873" actId="1076"/>
          <ac:spMkLst>
            <pc:docMk/>
            <pc:sldMk cId="446141309" sldId="302"/>
            <ac:spMk id="108" creationId="{A6651DEF-B614-0C82-8EB5-7B4140838A19}"/>
          </ac:spMkLst>
        </pc:spChg>
        <pc:graphicFrameChg chg="del">
          <ac:chgData name="Yijun Wang" userId="Of/0Pj+qBr5fypY8jeq4N4QA/9LywGn1V9GniuUBQzk=" providerId="None" clId="Web-{D9ACA0B6-F974-4B7A-9202-F6ED55973ABD}" dt="2025-02-28T04:02:20.544" v="7"/>
          <ac:graphicFrameMkLst>
            <pc:docMk/>
            <pc:sldMk cId="446141309" sldId="302"/>
            <ac:graphicFrameMk id="2" creationId="{A9432ED4-B74C-410D-768D-045F08F5FAEF}"/>
          </ac:graphicFrameMkLst>
        </pc:graphicFrameChg>
        <pc:graphicFrameChg chg="add mod modGraphic">
          <ac:chgData name="Yijun Wang" userId="Of/0Pj+qBr5fypY8jeq4N4QA/9LywGn1V9GniuUBQzk=" providerId="None" clId="Web-{D9ACA0B6-F974-4B7A-9202-F6ED55973ABD}" dt="2025-02-28T05:17:31.510" v="1126" actId="1076"/>
          <ac:graphicFrameMkLst>
            <pc:docMk/>
            <pc:sldMk cId="446141309" sldId="302"/>
            <ac:graphicFrameMk id="48" creationId="{3425A16A-ACAE-D774-A820-A00FA51DACA6}"/>
          </ac:graphicFrameMkLst>
        </pc:graphicFrameChg>
        <pc:cxnChg chg="del">
          <ac:chgData name="Yijun Wang" userId="Of/0Pj+qBr5fypY8jeq4N4QA/9LywGn1V9GniuUBQzk=" providerId="None" clId="Web-{D9ACA0B6-F974-4B7A-9202-F6ED55973ABD}" dt="2025-02-28T04:02:20.544" v="6"/>
          <ac:cxnSpMkLst>
            <pc:docMk/>
            <pc:sldMk cId="446141309" sldId="302"/>
            <ac:cxnSpMk id="4" creationId="{380FCCC2-D867-E7B5-B0E7-F1F65235394B}"/>
          </ac:cxnSpMkLst>
        </pc:cxnChg>
        <pc:cxnChg chg="del">
          <ac:chgData name="Yijun Wang" userId="Of/0Pj+qBr5fypY8jeq4N4QA/9LywGn1V9GniuUBQzk=" providerId="None" clId="Web-{D9ACA0B6-F974-4B7A-9202-F6ED55973ABD}" dt="2025-02-28T04:02:20.544" v="5"/>
          <ac:cxnSpMkLst>
            <pc:docMk/>
            <pc:sldMk cId="446141309" sldId="302"/>
            <ac:cxnSpMk id="8" creationId="{A23113DD-EEB8-3F10-3AA9-C75A10C7A05D}"/>
          </ac:cxnSpMkLst>
        </pc:cxnChg>
        <pc:cxnChg chg="del">
          <ac:chgData name="Yijun Wang" userId="Of/0Pj+qBr5fypY8jeq4N4QA/9LywGn1V9GniuUBQzk=" providerId="None" clId="Web-{D9ACA0B6-F974-4B7A-9202-F6ED55973ABD}" dt="2025-02-28T04:02:20.544" v="11"/>
          <ac:cxnSpMkLst>
            <pc:docMk/>
            <pc:sldMk cId="446141309" sldId="302"/>
            <ac:cxnSpMk id="18" creationId="{D2EB3921-F725-B5B3-C77E-FCAD6BD0DD41}"/>
          </ac:cxnSpMkLst>
        </pc:cxnChg>
        <pc:cxnChg chg="del">
          <ac:chgData name="Yijun Wang" userId="Of/0Pj+qBr5fypY8jeq4N4QA/9LywGn1V9GniuUBQzk=" providerId="None" clId="Web-{D9ACA0B6-F974-4B7A-9202-F6ED55973ABD}" dt="2025-02-28T04:02:20.544" v="9"/>
          <ac:cxnSpMkLst>
            <pc:docMk/>
            <pc:sldMk cId="446141309" sldId="302"/>
            <ac:cxnSpMk id="21" creationId="{405814E1-3C62-92FB-E237-10F59B7C8BC1}"/>
          </ac:cxnSpMkLst>
        </pc:cxnChg>
        <pc:cxnChg chg="add del mod">
          <ac:chgData name="Yijun Wang" userId="Of/0Pj+qBr5fypY8jeq4N4QA/9LywGn1V9GniuUBQzk=" providerId="None" clId="Web-{D9ACA0B6-F974-4B7A-9202-F6ED55973ABD}" dt="2025-02-28T04:43:12.448" v="590"/>
          <ac:cxnSpMkLst>
            <pc:docMk/>
            <pc:sldMk cId="446141309" sldId="302"/>
            <ac:cxnSpMk id="38" creationId="{8ED20D19-0754-A195-76D2-B0B6E9A963DF}"/>
          </ac:cxnSpMkLst>
        </pc:cxnChg>
        <pc:cxnChg chg="add del mod">
          <ac:chgData name="Yijun Wang" userId="Of/0Pj+qBr5fypY8jeq4N4QA/9LywGn1V9GniuUBQzk=" providerId="None" clId="Web-{D9ACA0B6-F974-4B7A-9202-F6ED55973ABD}" dt="2025-02-28T04:47:26.477" v="766"/>
          <ac:cxnSpMkLst>
            <pc:docMk/>
            <pc:sldMk cId="446141309" sldId="302"/>
            <ac:cxnSpMk id="39" creationId="{6D8C3399-87F5-A848-AC11-E28E9B1A9DCB}"/>
          </ac:cxnSpMkLst>
        </pc:cxnChg>
        <pc:cxnChg chg="add del mod">
          <ac:chgData name="Yijun Wang" userId="Of/0Pj+qBr5fypY8jeq4N4QA/9LywGn1V9GniuUBQzk=" providerId="None" clId="Web-{D9ACA0B6-F974-4B7A-9202-F6ED55973ABD}" dt="2025-02-28T04:36:46.687" v="410"/>
          <ac:cxnSpMkLst>
            <pc:docMk/>
            <pc:sldMk cId="446141309" sldId="302"/>
            <ac:cxnSpMk id="41" creationId="{45706F18-C3BB-9B40-BFF0-5552D2890461}"/>
          </ac:cxnSpMkLst>
        </pc:cxnChg>
        <pc:cxnChg chg="add del">
          <ac:chgData name="Yijun Wang" userId="Of/0Pj+qBr5fypY8jeq4N4QA/9LywGn1V9GniuUBQzk=" providerId="None" clId="Web-{D9ACA0B6-F974-4B7A-9202-F6ED55973ABD}" dt="2025-02-28T04:37:17.610" v="432"/>
          <ac:cxnSpMkLst>
            <pc:docMk/>
            <pc:sldMk cId="446141309" sldId="302"/>
            <ac:cxnSpMk id="42" creationId="{DC0643C7-08B3-C43C-3D52-35C5F0B27FF0}"/>
          </ac:cxnSpMkLst>
        </pc:cxnChg>
        <pc:cxnChg chg="add del mod">
          <ac:chgData name="Yijun Wang" userId="Of/0Pj+qBr5fypY8jeq4N4QA/9LywGn1V9GniuUBQzk=" providerId="None" clId="Web-{D9ACA0B6-F974-4B7A-9202-F6ED55973ABD}" dt="2025-02-28T04:47:15.946" v="764"/>
          <ac:cxnSpMkLst>
            <pc:docMk/>
            <pc:sldMk cId="446141309" sldId="302"/>
            <ac:cxnSpMk id="44" creationId="{1FEB1987-A38A-3749-9175-4153D74BE8D7}"/>
          </ac:cxnSpMkLst>
        </pc:cxnChg>
        <pc:cxnChg chg="add del mod">
          <ac:chgData name="Yijun Wang" userId="Of/0Pj+qBr5fypY8jeq4N4QA/9LywGn1V9GniuUBQzk=" providerId="None" clId="Web-{D9ACA0B6-F974-4B7A-9202-F6ED55973ABD}" dt="2025-02-28T05:23:32.087" v="1405"/>
          <ac:cxnSpMkLst>
            <pc:docMk/>
            <pc:sldMk cId="446141309" sldId="302"/>
            <ac:cxnSpMk id="46" creationId="{4FFC19EB-F040-E949-8E94-730180B43804}"/>
          </ac:cxnSpMkLst>
        </pc:cxnChg>
        <pc:cxnChg chg="add del mod">
          <ac:chgData name="Yijun Wang" userId="Of/0Pj+qBr5fypY8jeq4N4QA/9LywGn1V9GniuUBQzk=" providerId="None" clId="Web-{D9ACA0B6-F974-4B7A-9202-F6ED55973ABD}" dt="2025-02-28T04:41:06.772" v="513"/>
          <ac:cxnSpMkLst>
            <pc:docMk/>
            <pc:sldMk cId="446141309" sldId="302"/>
            <ac:cxnSpMk id="51" creationId="{F1161B01-F1BB-98F9-B14F-E6912207738F}"/>
          </ac:cxnSpMkLst>
        </pc:cxnChg>
        <pc:cxnChg chg="add mod">
          <ac:chgData name="Yijun Wang" userId="Of/0Pj+qBr5fypY8jeq4N4QA/9LywGn1V9GniuUBQzk=" providerId="None" clId="Web-{D9ACA0B6-F974-4B7A-9202-F6ED55973ABD}" dt="2025-02-28T05:59:37.378" v="1766" actId="1076"/>
          <ac:cxnSpMkLst>
            <pc:docMk/>
            <pc:sldMk cId="446141309" sldId="302"/>
            <ac:cxnSpMk id="52" creationId="{F04EE867-59A4-2182-DEA3-36A1EA703473}"/>
          </ac:cxnSpMkLst>
        </pc:cxnChg>
        <pc:cxnChg chg="add mod">
          <ac:chgData name="Yijun Wang" userId="Of/0Pj+qBr5fypY8jeq4N4QA/9LywGn1V9GniuUBQzk=" providerId="None" clId="Web-{D9ACA0B6-F974-4B7A-9202-F6ED55973ABD}" dt="2025-02-28T05:59:37.394" v="1767" actId="1076"/>
          <ac:cxnSpMkLst>
            <pc:docMk/>
            <pc:sldMk cId="446141309" sldId="302"/>
            <ac:cxnSpMk id="53" creationId="{5E5A2571-1F5E-25CE-F944-00E136C2851E}"/>
          </ac:cxnSpMkLst>
        </pc:cxnChg>
        <pc:cxnChg chg="add mod">
          <ac:chgData name="Yijun Wang" userId="Of/0Pj+qBr5fypY8jeq4N4QA/9LywGn1V9GniuUBQzk=" providerId="None" clId="Web-{D9ACA0B6-F974-4B7A-9202-F6ED55973ABD}" dt="2025-02-28T06:01:27.175" v="1858" actId="1076"/>
          <ac:cxnSpMkLst>
            <pc:docMk/>
            <pc:sldMk cId="446141309" sldId="302"/>
            <ac:cxnSpMk id="54" creationId="{82C249D1-6C39-CA6D-2AD7-8BAB44DB5671}"/>
          </ac:cxnSpMkLst>
        </pc:cxnChg>
        <pc:cxnChg chg="add del mod">
          <ac:chgData name="Yijun Wang" userId="Of/0Pj+qBr5fypY8jeq4N4QA/9LywGn1V9GniuUBQzk=" providerId="None" clId="Web-{D9ACA0B6-F974-4B7A-9202-F6ED55973ABD}" dt="2025-02-28T04:51:23.413" v="881"/>
          <ac:cxnSpMkLst>
            <pc:docMk/>
            <pc:sldMk cId="446141309" sldId="302"/>
            <ac:cxnSpMk id="55" creationId="{E989AB6A-4F50-044A-46BB-A362D5053613}"/>
          </ac:cxnSpMkLst>
        </pc:cxnChg>
        <pc:cxnChg chg="add del mod">
          <ac:chgData name="Yijun Wang" userId="Of/0Pj+qBr5fypY8jeq4N4QA/9LywGn1V9GniuUBQzk=" providerId="None" clId="Web-{D9ACA0B6-F974-4B7A-9202-F6ED55973ABD}" dt="2025-02-28T04:51:36.648" v="884"/>
          <ac:cxnSpMkLst>
            <pc:docMk/>
            <pc:sldMk cId="446141309" sldId="302"/>
            <ac:cxnSpMk id="56" creationId="{0F471FF2-6140-892B-81C3-56E110DA793D}"/>
          </ac:cxnSpMkLst>
        </pc:cxnChg>
        <pc:cxnChg chg="add del mod">
          <ac:chgData name="Yijun Wang" userId="Of/0Pj+qBr5fypY8jeq4N4QA/9LywGn1V9GniuUBQzk=" providerId="None" clId="Web-{D9ACA0B6-F974-4B7A-9202-F6ED55973ABD}" dt="2025-02-28T04:51:58.069" v="887"/>
          <ac:cxnSpMkLst>
            <pc:docMk/>
            <pc:sldMk cId="446141309" sldId="302"/>
            <ac:cxnSpMk id="57" creationId="{EA332B54-7959-DCC7-8CF0-B83592E60FB7}"/>
          </ac:cxnSpMkLst>
        </pc:cxnChg>
        <pc:cxnChg chg="add del mod">
          <ac:chgData name="Yijun Wang" userId="Of/0Pj+qBr5fypY8jeq4N4QA/9LywGn1V9GniuUBQzk=" providerId="None" clId="Web-{D9ACA0B6-F974-4B7A-9202-F6ED55973ABD}" dt="2025-02-28T04:54:47.089" v="914"/>
          <ac:cxnSpMkLst>
            <pc:docMk/>
            <pc:sldMk cId="446141309" sldId="302"/>
            <ac:cxnSpMk id="58" creationId="{3EA4C41D-AEDA-EC18-E75C-FF4AC3D98496}"/>
          </ac:cxnSpMkLst>
        </pc:cxnChg>
        <pc:cxnChg chg="add del">
          <ac:chgData name="Yijun Wang" userId="Of/0Pj+qBr5fypY8jeq4N4QA/9LywGn1V9GniuUBQzk=" providerId="None" clId="Web-{D9ACA0B6-F974-4B7A-9202-F6ED55973ABD}" dt="2025-02-28T04:52:31.320" v="891"/>
          <ac:cxnSpMkLst>
            <pc:docMk/>
            <pc:sldMk cId="446141309" sldId="302"/>
            <ac:cxnSpMk id="59" creationId="{A758FFB8-CBE8-D260-FF63-BEB9E1F1A387}"/>
          </ac:cxnSpMkLst>
        </pc:cxnChg>
        <pc:cxnChg chg="add del mod">
          <ac:chgData name="Yijun Wang" userId="Of/0Pj+qBr5fypY8jeq4N4QA/9LywGn1V9GniuUBQzk=" providerId="None" clId="Web-{D9ACA0B6-F974-4B7A-9202-F6ED55973ABD}" dt="2025-02-28T04:53:50.589" v="905"/>
          <ac:cxnSpMkLst>
            <pc:docMk/>
            <pc:sldMk cId="446141309" sldId="302"/>
            <ac:cxnSpMk id="60" creationId="{EE9B1E08-C426-32CB-0F24-B07EF9ADA396}"/>
          </ac:cxnSpMkLst>
        </pc:cxnChg>
        <pc:cxnChg chg="add del mod">
          <ac:chgData name="Yijun Wang" userId="Of/0Pj+qBr5fypY8jeq4N4QA/9LywGn1V9GniuUBQzk=" providerId="None" clId="Web-{D9ACA0B6-F974-4B7A-9202-F6ED55973ABD}" dt="2025-02-28T04:54:45.714" v="913"/>
          <ac:cxnSpMkLst>
            <pc:docMk/>
            <pc:sldMk cId="446141309" sldId="302"/>
            <ac:cxnSpMk id="61" creationId="{72D505D6-7A43-4DA6-6E3D-6BDD6CD9CCE4}"/>
          </ac:cxnSpMkLst>
        </pc:cxnChg>
        <pc:cxnChg chg="add mod">
          <ac:chgData name="Yijun Wang" userId="Of/0Pj+qBr5fypY8jeq4N4QA/9LywGn1V9GniuUBQzk=" providerId="None" clId="Web-{D9ACA0B6-F974-4B7A-9202-F6ED55973ABD}" dt="2025-02-28T05:59:37.425" v="1768" actId="1076"/>
          <ac:cxnSpMkLst>
            <pc:docMk/>
            <pc:sldMk cId="446141309" sldId="302"/>
            <ac:cxnSpMk id="64" creationId="{DD5F55B4-B28C-7265-C7EA-362D5B1ECF3C}"/>
          </ac:cxnSpMkLst>
        </pc:cxnChg>
        <pc:cxnChg chg="add del mod">
          <ac:chgData name="Yijun Wang" userId="Of/0Pj+qBr5fypY8jeq4N4QA/9LywGn1V9GniuUBQzk=" providerId="None" clId="Web-{D9ACA0B6-F974-4B7A-9202-F6ED55973ABD}" dt="2025-02-28T06:01:29.628" v="1862"/>
          <ac:cxnSpMkLst>
            <pc:docMk/>
            <pc:sldMk cId="446141309" sldId="302"/>
            <ac:cxnSpMk id="79" creationId="{3BBC3A9D-4B0C-47C1-B1D4-C5675B9D4817}"/>
          </ac:cxnSpMkLst>
        </pc:cxnChg>
        <pc:cxnChg chg="add mod">
          <ac:chgData name="Yijun Wang" userId="Of/0Pj+qBr5fypY8jeq4N4QA/9LywGn1V9GniuUBQzk=" providerId="None" clId="Web-{D9ACA0B6-F974-4B7A-9202-F6ED55973ABD}" dt="2025-02-28T05:59:37.581" v="1775" actId="1076"/>
          <ac:cxnSpMkLst>
            <pc:docMk/>
            <pc:sldMk cId="446141309" sldId="302"/>
            <ac:cxnSpMk id="80" creationId="{092A37AD-D2B2-A27C-0407-1E96893A3521}"/>
          </ac:cxnSpMkLst>
        </pc:cxnChg>
        <pc:cxnChg chg="add mod">
          <ac:chgData name="Yijun Wang" userId="Of/0Pj+qBr5fypY8jeq4N4QA/9LywGn1V9GniuUBQzk=" providerId="None" clId="Web-{D9ACA0B6-F974-4B7A-9202-F6ED55973ABD}" dt="2025-02-28T05:59:37.613" v="1776" actId="1076"/>
          <ac:cxnSpMkLst>
            <pc:docMk/>
            <pc:sldMk cId="446141309" sldId="302"/>
            <ac:cxnSpMk id="81" creationId="{36FC00C8-59F4-ACB4-763C-5DAF0D65617A}"/>
          </ac:cxnSpMkLst>
        </pc:cxnChg>
        <pc:cxnChg chg="add del mod">
          <ac:chgData name="Yijun Wang" userId="Of/0Pj+qBr5fypY8jeq4N4QA/9LywGn1V9GniuUBQzk=" providerId="None" clId="Web-{D9ACA0B6-F974-4B7A-9202-F6ED55973ABD}" dt="2025-02-28T05:53:19.395" v="1702"/>
          <ac:cxnSpMkLst>
            <pc:docMk/>
            <pc:sldMk cId="446141309" sldId="302"/>
            <ac:cxnSpMk id="82" creationId="{16EAE856-EB03-F84B-5366-F58BBE158EA1}"/>
          </ac:cxnSpMkLst>
        </pc:cxnChg>
        <pc:cxnChg chg="add del mod">
          <ac:chgData name="Yijun Wang" userId="Of/0Pj+qBr5fypY8jeq4N4QA/9LywGn1V9GniuUBQzk=" providerId="None" clId="Web-{D9ACA0B6-F974-4B7A-9202-F6ED55973ABD}" dt="2025-02-28T06:01:29.628" v="1861"/>
          <ac:cxnSpMkLst>
            <pc:docMk/>
            <pc:sldMk cId="446141309" sldId="302"/>
            <ac:cxnSpMk id="83" creationId="{824E8A8C-578D-D4BD-5268-1E00FE621165}"/>
          </ac:cxnSpMkLst>
        </pc:cxnChg>
        <pc:cxnChg chg="add del mod">
          <ac:chgData name="Yijun Wang" userId="Of/0Pj+qBr5fypY8jeq4N4QA/9LywGn1V9GniuUBQzk=" providerId="None" clId="Web-{D9ACA0B6-F974-4B7A-9202-F6ED55973ABD}" dt="2025-02-28T06:01:29.628" v="1860"/>
          <ac:cxnSpMkLst>
            <pc:docMk/>
            <pc:sldMk cId="446141309" sldId="302"/>
            <ac:cxnSpMk id="84" creationId="{B053C6A7-C7BC-221D-D591-E47B35E16B5F}"/>
          </ac:cxnSpMkLst>
        </pc:cxnChg>
        <pc:cxnChg chg="add del mod">
          <ac:chgData name="Yijun Wang" userId="Of/0Pj+qBr5fypY8jeq4N4QA/9LywGn1V9GniuUBQzk=" providerId="None" clId="Web-{D9ACA0B6-F974-4B7A-9202-F6ED55973ABD}" dt="2025-02-28T06:01:29.628" v="1859"/>
          <ac:cxnSpMkLst>
            <pc:docMk/>
            <pc:sldMk cId="446141309" sldId="302"/>
            <ac:cxnSpMk id="85" creationId="{FC605E54-6993-FD35-558C-DB50253CED57}"/>
          </ac:cxnSpMkLst>
        </pc:cxnChg>
        <pc:cxnChg chg="add del mod">
          <ac:chgData name="Yijun Wang" userId="Of/0Pj+qBr5fypY8jeq4N4QA/9LywGn1V9GniuUBQzk=" providerId="None" clId="Web-{D9ACA0B6-F974-4B7A-9202-F6ED55973ABD}" dt="2025-02-28T05:59:37.628" v="1777" actId="1076"/>
          <ac:cxnSpMkLst>
            <pc:docMk/>
            <pc:sldMk cId="446141309" sldId="302"/>
            <ac:cxnSpMk id="86" creationId="{D5B52A4D-3C69-3AC1-3890-F25949BA3115}"/>
          </ac:cxnSpMkLst>
        </pc:cxnChg>
        <pc:cxnChg chg="add del mod">
          <ac:chgData name="Yijun Wang" userId="Of/0Pj+qBr5fypY8jeq4N4QA/9LywGn1V9GniuUBQzk=" providerId="None" clId="Web-{D9ACA0B6-F974-4B7A-9202-F6ED55973ABD}" dt="2025-02-28T05:47:25.412" v="1575"/>
          <ac:cxnSpMkLst>
            <pc:docMk/>
            <pc:sldMk cId="446141309" sldId="302"/>
            <ac:cxnSpMk id="87" creationId="{2169577C-9ED6-C8F1-C9B3-FBE0F40C92F7}"/>
          </ac:cxnSpMkLst>
        </pc:cxnChg>
        <pc:cxnChg chg="add del mod">
          <ac:chgData name="Yijun Wang" userId="Of/0Pj+qBr5fypY8jeq4N4QA/9LywGn1V9GniuUBQzk=" providerId="None" clId="Web-{D9ACA0B6-F974-4B7A-9202-F6ED55973ABD}" dt="2025-02-28T05:47:25.412" v="1574"/>
          <ac:cxnSpMkLst>
            <pc:docMk/>
            <pc:sldMk cId="446141309" sldId="302"/>
            <ac:cxnSpMk id="88" creationId="{5DD8C1F4-83C4-76B8-3DE1-9B6796C4BEA1}"/>
          </ac:cxnSpMkLst>
        </pc:cxnChg>
        <pc:cxnChg chg="add del mod">
          <ac:chgData name="Yijun Wang" userId="Of/0Pj+qBr5fypY8jeq4N4QA/9LywGn1V9GniuUBQzk=" providerId="None" clId="Web-{D9ACA0B6-F974-4B7A-9202-F6ED55973ABD}" dt="2025-02-28T05:47:26.787" v="1580"/>
          <ac:cxnSpMkLst>
            <pc:docMk/>
            <pc:sldMk cId="446141309" sldId="302"/>
            <ac:cxnSpMk id="89" creationId="{2AF1555D-A9E7-B0FA-94FE-87F4B0F68E68}"/>
          </ac:cxnSpMkLst>
        </pc:cxnChg>
        <pc:cxnChg chg="add del mod">
          <ac:chgData name="Yijun Wang" userId="Of/0Pj+qBr5fypY8jeq4N4QA/9LywGn1V9GniuUBQzk=" providerId="None" clId="Web-{D9ACA0B6-F974-4B7A-9202-F6ED55973ABD}" dt="2025-02-28T05:47:26.787" v="1579"/>
          <ac:cxnSpMkLst>
            <pc:docMk/>
            <pc:sldMk cId="446141309" sldId="302"/>
            <ac:cxnSpMk id="90" creationId="{5EE24082-37DD-FBAE-D25F-756B886D16C5}"/>
          </ac:cxnSpMkLst>
        </pc:cxnChg>
        <pc:cxnChg chg="add mod">
          <ac:chgData name="Yijun Wang" userId="Of/0Pj+qBr5fypY8jeq4N4QA/9LywGn1V9GniuUBQzk=" providerId="None" clId="Web-{D9ACA0B6-F974-4B7A-9202-F6ED55973ABD}" dt="2025-02-28T05:59:37.644" v="1778" actId="1076"/>
          <ac:cxnSpMkLst>
            <pc:docMk/>
            <pc:sldMk cId="446141309" sldId="302"/>
            <ac:cxnSpMk id="92" creationId="{6657D9BB-77A0-9EC1-6C97-7887620B6319}"/>
          </ac:cxnSpMkLst>
        </pc:cxnChg>
        <pc:cxnChg chg="add mod">
          <ac:chgData name="Yijun Wang" userId="Of/0Pj+qBr5fypY8jeq4N4QA/9LywGn1V9GniuUBQzk=" providerId="None" clId="Web-{D9ACA0B6-F974-4B7A-9202-F6ED55973ABD}" dt="2025-02-28T05:59:37.675" v="1779" actId="1076"/>
          <ac:cxnSpMkLst>
            <pc:docMk/>
            <pc:sldMk cId="446141309" sldId="302"/>
            <ac:cxnSpMk id="93" creationId="{0128F74C-6693-A08E-9012-744AC98B0552}"/>
          </ac:cxnSpMkLst>
        </pc:cxnChg>
        <pc:cxnChg chg="add mod">
          <ac:chgData name="Yijun Wang" userId="Of/0Pj+qBr5fypY8jeq4N4QA/9LywGn1V9GniuUBQzk=" providerId="None" clId="Web-{D9ACA0B6-F974-4B7A-9202-F6ED55973ABD}" dt="2025-02-28T05:59:37.691" v="1780" actId="1076"/>
          <ac:cxnSpMkLst>
            <pc:docMk/>
            <pc:sldMk cId="446141309" sldId="302"/>
            <ac:cxnSpMk id="94" creationId="{12F8D7B1-E073-670F-B999-75316A7918DA}"/>
          </ac:cxnSpMkLst>
        </pc:cxnChg>
        <pc:cxnChg chg="add mod">
          <ac:chgData name="Yijun Wang" userId="Of/0Pj+qBr5fypY8jeq4N4QA/9LywGn1V9GniuUBQzk=" providerId="None" clId="Web-{D9ACA0B6-F974-4B7A-9202-F6ED55973ABD}" dt="2025-02-28T05:59:37.706" v="1781" actId="1076"/>
          <ac:cxnSpMkLst>
            <pc:docMk/>
            <pc:sldMk cId="446141309" sldId="302"/>
            <ac:cxnSpMk id="95" creationId="{7A869B25-CDA9-DC13-702B-3A8FEFD88CB7}"/>
          </ac:cxnSpMkLst>
        </pc:cxnChg>
        <pc:cxnChg chg="add mod">
          <ac:chgData name="Yijun Wang" userId="Of/0Pj+qBr5fypY8jeq4N4QA/9LywGn1V9GniuUBQzk=" providerId="None" clId="Web-{D9ACA0B6-F974-4B7A-9202-F6ED55973ABD}" dt="2025-02-28T06:00:06.675" v="1805" actId="1076"/>
          <ac:cxnSpMkLst>
            <pc:docMk/>
            <pc:sldMk cId="446141309" sldId="302"/>
            <ac:cxnSpMk id="104" creationId="{4A468CA2-EFD1-9D31-8885-A27DE9FF2307}"/>
          </ac:cxnSpMkLst>
        </pc:cxnChg>
        <pc:cxnChg chg="add mod">
          <ac:chgData name="Yijun Wang" userId="Of/0Pj+qBr5fypY8jeq4N4QA/9LywGn1V9GniuUBQzk=" providerId="None" clId="Web-{D9ACA0B6-F974-4B7A-9202-F6ED55973ABD}" dt="2025-02-28T06:00:12.128" v="1807" actId="1076"/>
          <ac:cxnSpMkLst>
            <pc:docMk/>
            <pc:sldMk cId="446141309" sldId="302"/>
            <ac:cxnSpMk id="105" creationId="{CCEE8A60-4C23-DE67-DE11-60C0DD0B9E78}"/>
          </ac:cxnSpMkLst>
        </pc:cxnChg>
      </pc:sldChg>
    </pc:docChg>
  </pc:docChgLst>
  <pc:docChgLst>
    <pc:chgData name="Ananth Mohan" userId="0+ntHPCRoNBLvPdhBUzfljBEc8fje1ZhpS6eiRuEUeE=" providerId="None" clId="Web-{20FD9228-566E-4051-812E-0FF024095679}"/>
    <pc:docChg chg="modSld sldOrd modSection">
      <pc:chgData name="Ananth Mohan" userId="0+ntHPCRoNBLvPdhBUzfljBEc8fje1ZhpS6eiRuEUeE=" providerId="None" clId="Web-{20FD9228-566E-4051-812E-0FF024095679}" dt="2025-04-02T02:06:01.313" v="196"/>
      <pc:docMkLst>
        <pc:docMk/>
      </pc:docMkLst>
      <pc:sldChg chg="addSp delSp modSp">
        <pc:chgData name="Ananth Mohan" userId="0+ntHPCRoNBLvPdhBUzfljBEc8fje1ZhpS6eiRuEUeE=" providerId="None" clId="Web-{20FD9228-566E-4051-812E-0FF024095679}" dt="2025-04-01T22:11:14.324" v="82" actId="14100"/>
        <pc:sldMkLst>
          <pc:docMk/>
          <pc:sldMk cId="2425371351" sldId="319"/>
        </pc:sldMkLst>
        <pc:spChg chg="mod">
          <ac:chgData name="Ananth Mohan" userId="0+ntHPCRoNBLvPdhBUzfljBEc8fje1ZhpS6eiRuEUeE=" providerId="None" clId="Web-{20FD9228-566E-4051-812E-0FF024095679}" dt="2025-04-01T22:09:37.340" v="36" actId="20577"/>
          <ac:spMkLst>
            <pc:docMk/>
            <pc:sldMk cId="2425371351" sldId="319"/>
            <ac:spMk id="2" creationId="{77126E62-8FEA-3CB6-BD45-9A34A09C4DF9}"/>
          </ac:spMkLst>
        </pc:spChg>
        <pc:spChg chg="add mod">
          <ac:chgData name="Ananth Mohan" userId="0+ntHPCRoNBLvPdhBUzfljBEc8fje1ZhpS6eiRuEUeE=" providerId="None" clId="Web-{20FD9228-566E-4051-812E-0FF024095679}" dt="2025-04-01T22:11:14.324" v="82" actId="14100"/>
          <ac:spMkLst>
            <pc:docMk/>
            <pc:sldMk cId="2425371351" sldId="319"/>
            <ac:spMk id="3" creationId="{03D38C26-BE28-AFDE-630E-0BC99A6CAF9A}"/>
          </ac:spMkLst>
        </pc:spChg>
        <pc:spChg chg="mod">
          <ac:chgData name="Ananth Mohan" userId="0+ntHPCRoNBLvPdhBUzfljBEc8fje1ZhpS6eiRuEUeE=" providerId="None" clId="Web-{20FD9228-566E-4051-812E-0FF024095679}" dt="2025-04-01T22:09:39.528" v="37" actId="20577"/>
          <ac:spMkLst>
            <pc:docMk/>
            <pc:sldMk cId="2425371351" sldId="319"/>
            <ac:spMk id="7" creationId="{ECD1308A-EA04-654B-6C8F-56E8902C83F0}"/>
          </ac:spMkLst>
        </pc:spChg>
        <pc:picChg chg="del">
          <ac:chgData name="Ananth Mohan" userId="0+ntHPCRoNBLvPdhBUzfljBEc8fje1ZhpS6eiRuEUeE=" providerId="None" clId="Web-{20FD9228-566E-4051-812E-0FF024095679}" dt="2025-04-01T22:09:02.340" v="33"/>
          <ac:picMkLst>
            <pc:docMk/>
            <pc:sldMk cId="2425371351" sldId="319"/>
            <ac:picMk id="8" creationId="{47608A8B-539B-BC45-E7EA-5FC0D2FAAAD6}"/>
          </ac:picMkLst>
        </pc:picChg>
      </pc:sldChg>
      <pc:sldChg chg="ord">
        <pc:chgData name="Ananth Mohan" userId="0+ntHPCRoNBLvPdhBUzfljBEc8fje1ZhpS6eiRuEUeE=" providerId="None" clId="Web-{20FD9228-566E-4051-812E-0FF024095679}" dt="2025-04-02T02:06:01.313" v="196"/>
        <pc:sldMkLst>
          <pc:docMk/>
          <pc:sldMk cId="1291342862" sldId="335"/>
        </pc:sldMkLst>
      </pc:sldChg>
      <pc:sldChg chg="addSp delSp modSp">
        <pc:chgData name="Ananth Mohan" userId="0+ntHPCRoNBLvPdhBUzfljBEc8fje1ZhpS6eiRuEUeE=" providerId="None" clId="Web-{20FD9228-566E-4051-812E-0FF024095679}" dt="2025-04-01T22:29:59.710" v="195" actId="20577"/>
        <pc:sldMkLst>
          <pc:docMk/>
          <pc:sldMk cId="1177082937" sldId="356"/>
        </pc:sldMkLst>
        <pc:spChg chg="add mod">
          <ac:chgData name="Ananth Mohan" userId="0+ntHPCRoNBLvPdhBUzfljBEc8fje1ZhpS6eiRuEUeE=" providerId="None" clId="Web-{20FD9228-566E-4051-812E-0FF024095679}" dt="2025-04-01T22:23:01.243" v="176"/>
          <ac:spMkLst>
            <pc:docMk/>
            <pc:sldMk cId="1177082937" sldId="356"/>
            <ac:spMk id="3" creationId="{C6C2CF41-4824-163E-DF09-1C08A0233516}"/>
          </ac:spMkLst>
        </pc:spChg>
        <pc:spChg chg="add mod">
          <ac:chgData name="Ananth Mohan" userId="0+ntHPCRoNBLvPdhBUzfljBEc8fje1ZhpS6eiRuEUeE=" providerId="None" clId="Web-{20FD9228-566E-4051-812E-0FF024095679}" dt="2025-04-01T22:23:01.243" v="177"/>
          <ac:spMkLst>
            <pc:docMk/>
            <pc:sldMk cId="1177082937" sldId="356"/>
            <ac:spMk id="4" creationId="{A3D2B125-F2F2-F9CA-8B78-9DF22B9013F9}"/>
          </ac:spMkLst>
        </pc:spChg>
        <pc:spChg chg="add mod">
          <ac:chgData name="Ananth Mohan" userId="0+ntHPCRoNBLvPdhBUzfljBEc8fje1ZhpS6eiRuEUeE=" providerId="None" clId="Web-{20FD9228-566E-4051-812E-0FF024095679}" dt="2025-04-01T22:23:01.243" v="178"/>
          <ac:spMkLst>
            <pc:docMk/>
            <pc:sldMk cId="1177082937" sldId="356"/>
            <ac:spMk id="7" creationId="{0DA64520-6DC5-3A54-6345-D64E397363D4}"/>
          </ac:spMkLst>
        </pc:spChg>
        <pc:spChg chg="mod">
          <ac:chgData name="Ananth Mohan" userId="0+ntHPCRoNBLvPdhBUzfljBEc8fje1ZhpS6eiRuEUeE=" providerId="None" clId="Web-{20FD9228-566E-4051-812E-0FF024095679}" dt="2025-04-01T22:23:05.634" v="180"/>
          <ac:spMkLst>
            <pc:docMk/>
            <pc:sldMk cId="1177082937" sldId="356"/>
            <ac:spMk id="8" creationId="{A5EBE934-738A-1E48-3E0F-27ABA01AF2E0}"/>
          </ac:spMkLst>
        </pc:spChg>
        <pc:spChg chg="add mod">
          <ac:chgData name="Ananth Mohan" userId="0+ntHPCRoNBLvPdhBUzfljBEc8fje1ZhpS6eiRuEUeE=" providerId="None" clId="Web-{20FD9228-566E-4051-812E-0FF024095679}" dt="2025-04-01T22:23:01.321" v="179"/>
          <ac:spMkLst>
            <pc:docMk/>
            <pc:sldMk cId="1177082937" sldId="356"/>
            <ac:spMk id="9" creationId="{59C02917-79E1-32A2-30F5-5DA663CD21AB}"/>
          </ac:spMkLst>
        </pc:spChg>
        <pc:spChg chg="mod">
          <ac:chgData name="Ananth Mohan" userId="0+ntHPCRoNBLvPdhBUzfljBEc8fje1ZhpS6eiRuEUeE=" providerId="None" clId="Web-{20FD9228-566E-4051-812E-0FF024095679}" dt="2025-04-01T22:23:05.634" v="181"/>
          <ac:spMkLst>
            <pc:docMk/>
            <pc:sldMk cId="1177082937" sldId="356"/>
            <ac:spMk id="10" creationId="{ED246EFB-52E8-AA17-F3A8-15BDC3045AAF}"/>
          </ac:spMkLst>
        </pc:spChg>
        <pc:spChg chg="add mod">
          <ac:chgData name="Ananth Mohan" userId="0+ntHPCRoNBLvPdhBUzfljBEc8fje1ZhpS6eiRuEUeE=" providerId="None" clId="Web-{20FD9228-566E-4051-812E-0FF024095679}" dt="2025-04-01T22:29:55.585" v="192" actId="20577"/>
          <ac:spMkLst>
            <pc:docMk/>
            <pc:sldMk cId="1177082937" sldId="356"/>
            <ac:spMk id="11" creationId="{0A59FE2A-619D-0805-A54D-7617E2DC0937}"/>
          </ac:spMkLst>
        </pc:spChg>
        <pc:spChg chg="mod">
          <ac:chgData name="Ananth Mohan" userId="0+ntHPCRoNBLvPdhBUzfljBEc8fje1ZhpS6eiRuEUeE=" providerId="None" clId="Web-{20FD9228-566E-4051-812E-0FF024095679}" dt="2025-04-01T22:23:05.634" v="182"/>
          <ac:spMkLst>
            <pc:docMk/>
            <pc:sldMk cId="1177082937" sldId="356"/>
            <ac:spMk id="12" creationId="{5DC4046A-9C4B-26BE-945B-E4A85E6E8E38}"/>
          </ac:spMkLst>
        </pc:spChg>
        <pc:spChg chg="add mod">
          <ac:chgData name="Ananth Mohan" userId="0+ntHPCRoNBLvPdhBUzfljBEc8fje1ZhpS6eiRuEUeE=" providerId="None" clId="Web-{20FD9228-566E-4051-812E-0FF024095679}" dt="2025-04-01T22:29:57.085" v="193" actId="20577"/>
          <ac:spMkLst>
            <pc:docMk/>
            <pc:sldMk cId="1177082937" sldId="356"/>
            <ac:spMk id="13" creationId="{FB65982E-1820-0C26-7B57-AE45209295D4}"/>
          </ac:spMkLst>
        </pc:spChg>
        <pc:spChg chg="mod">
          <ac:chgData name="Ananth Mohan" userId="0+ntHPCRoNBLvPdhBUzfljBEc8fje1ZhpS6eiRuEUeE=" providerId="None" clId="Web-{20FD9228-566E-4051-812E-0FF024095679}" dt="2025-04-01T22:23:05.696" v="183"/>
          <ac:spMkLst>
            <pc:docMk/>
            <pc:sldMk cId="1177082937" sldId="356"/>
            <ac:spMk id="14" creationId="{D0667127-C4EE-4FE2-B101-C35CF4270DF3}"/>
          </ac:spMkLst>
        </pc:spChg>
        <pc:spChg chg="mod">
          <ac:chgData name="Ananth Mohan" userId="0+ntHPCRoNBLvPdhBUzfljBEc8fje1ZhpS6eiRuEUeE=" providerId="None" clId="Web-{20FD9228-566E-4051-812E-0FF024095679}" dt="2025-04-01T22:25:06.587" v="188" actId="1076"/>
          <ac:spMkLst>
            <pc:docMk/>
            <pc:sldMk cId="1177082937" sldId="356"/>
            <ac:spMk id="15" creationId="{6807E7C1-2B20-7E99-D193-A7DC89E206A2}"/>
          </ac:spMkLst>
        </pc:spChg>
        <pc:spChg chg="mod">
          <ac:chgData name="Ananth Mohan" userId="0+ntHPCRoNBLvPdhBUzfljBEc8fje1ZhpS6eiRuEUeE=" providerId="None" clId="Web-{20FD9228-566E-4051-812E-0FF024095679}" dt="2025-04-01T22:25:19.102" v="189" actId="1076"/>
          <ac:spMkLst>
            <pc:docMk/>
            <pc:sldMk cId="1177082937" sldId="356"/>
            <ac:spMk id="16" creationId="{EB51EE3C-361A-80AD-C368-DB76918694E6}"/>
          </ac:spMkLst>
        </pc:spChg>
        <pc:spChg chg="mod">
          <ac:chgData name="Ananth Mohan" userId="0+ntHPCRoNBLvPdhBUzfljBEc8fje1ZhpS6eiRuEUeE=" providerId="None" clId="Web-{20FD9228-566E-4051-812E-0FF024095679}" dt="2025-04-01T22:24:52.196" v="186" actId="1076"/>
          <ac:spMkLst>
            <pc:docMk/>
            <pc:sldMk cId="1177082937" sldId="356"/>
            <ac:spMk id="17" creationId="{1C0FC311-FFC8-1CF6-4E87-9671750FD4EA}"/>
          </ac:spMkLst>
        </pc:spChg>
        <pc:spChg chg="del mod">
          <ac:chgData name="Ananth Mohan" userId="0+ntHPCRoNBLvPdhBUzfljBEc8fje1ZhpS6eiRuEUeE=" providerId="None" clId="Web-{20FD9228-566E-4051-812E-0FF024095679}" dt="2025-04-01T22:19:54.822" v="123"/>
          <ac:spMkLst>
            <pc:docMk/>
            <pc:sldMk cId="1177082937" sldId="356"/>
            <ac:spMk id="18" creationId="{6F7EBA71-01AE-4B05-CD8C-956F75BDF100}"/>
          </ac:spMkLst>
        </pc:spChg>
        <pc:spChg chg="del">
          <ac:chgData name="Ananth Mohan" userId="0+ntHPCRoNBLvPdhBUzfljBEc8fje1ZhpS6eiRuEUeE=" providerId="None" clId="Web-{20FD9228-566E-4051-812E-0FF024095679}" dt="2025-04-01T22:18:12.713" v="91"/>
          <ac:spMkLst>
            <pc:docMk/>
            <pc:sldMk cId="1177082937" sldId="356"/>
            <ac:spMk id="19" creationId="{3ADC5234-3A3D-3584-63CE-B4033FC80933}"/>
          </ac:spMkLst>
        </pc:spChg>
        <pc:spChg chg="add mod">
          <ac:chgData name="Ananth Mohan" userId="0+ntHPCRoNBLvPdhBUzfljBEc8fje1ZhpS6eiRuEUeE=" providerId="None" clId="Web-{20FD9228-566E-4051-812E-0FF024095679}" dt="2025-04-01T22:29:58.320" v="194" actId="20577"/>
          <ac:spMkLst>
            <pc:docMk/>
            <pc:sldMk cId="1177082937" sldId="356"/>
            <ac:spMk id="20" creationId="{10194DF0-DB9F-D97A-CDE5-15FAC5A94FE0}"/>
          </ac:spMkLst>
        </pc:spChg>
        <pc:spChg chg="add mod">
          <ac:chgData name="Ananth Mohan" userId="0+ntHPCRoNBLvPdhBUzfljBEc8fje1ZhpS6eiRuEUeE=" providerId="None" clId="Web-{20FD9228-566E-4051-812E-0FF024095679}" dt="2025-04-01T22:29:59.710" v="195" actId="20577"/>
          <ac:spMkLst>
            <pc:docMk/>
            <pc:sldMk cId="1177082937" sldId="356"/>
            <ac:spMk id="21" creationId="{2E8E2E4C-88B0-B7C9-4AB2-185A8BF58C0C}"/>
          </ac:spMkLst>
        </pc:spChg>
        <pc:picChg chg="mod">
          <ac:chgData name="Ananth Mohan" userId="0+ntHPCRoNBLvPdhBUzfljBEc8fje1ZhpS6eiRuEUeE=" providerId="None" clId="Web-{20FD9228-566E-4051-812E-0FF024095679}" dt="2025-04-01T22:25:19.118" v="190" actId="1076"/>
          <ac:picMkLst>
            <pc:docMk/>
            <pc:sldMk cId="1177082937" sldId="356"/>
            <ac:picMk id="35" creationId="{AB32267E-AC49-7889-D831-BE00D70F4BE9}"/>
          </ac:picMkLst>
        </pc:picChg>
        <pc:picChg chg="mod">
          <ac:chgData name="Ananth Mohan" userId="0+ntHPCRoNBLvPdhBUzfljBEc8fje1ZhpS6eiRuEUeE=" providerId="None" clId="Web-{20FD9228-566E-4051-812E-0FF024095679}" dt="2025-04-01T22:25:19.133" v="191" actId="1076"/>
          <ac:picMkLst>
            <pc:docMk/>
            <pc:sldMk cId="1177082937" sldId="356"/>
            <ac:picMk id="36" creationId="{CE5325C1-DA2A-1B5D-EDA0-22767D6F79C7}"/>
          </ac:picMkLst>
        </pc:picChg>
      </pc:sldChg>
    </pc:docChg>
  </pc:docChgLst>
  <pc:docChgLst>
    <pc:chgData name="Shih Min Lin" userId="EZMguJyP4QRPSMfRfjN+Y1sL5Ac+4RMpWotTWDpLLe0=" providerId="None" clId="Web-{75BCF9BA-4908-4E42-A742-E040CADC467D}"/>
    <pc:docChg chg="addSld modSld sldOrd modSection">
      <pc:chgData name="Shih Min Lin" userId="EZMguJyP4QRPSMfRfjN+Y1sL5Ac+4RMpWotTWDpLLe0=" providerId="None" clId="Web-{75BCF9BA-4908-4E42-A742-E040CADC467D}" dt="2025-04-01T21:45:45.913" v="302"/>
      <pc:docMkLst>
        <pc:docMk/>
      </pc:docMkLst>
      <pc:sldChg chg="ord">
        <pc:chgData name="Shih Min Lin" userId="EZMguJyP4QRPSMfRfjN+Y1sL5Ac+4RMpWotTWDpLLe0=" providerId="None" clId="Web-{75BCF9BA-4908-4E42-A742-E040CADC467D}" dt="2025-04-01T15:57:25.067" v="0"/>
        <pc:sldMkLst>
          <pc:docMk/>
          <pc:sldMk cId="582125539" sldId="275"/>
        </pc:sldMkLst>
      </pc:sldChg>
      <pc:sldChg chg="modSp">
        <pc:chgData name="Shih Min Lin" userId="EZMguJyP4QRPSMfRfjN+Y1sL5Ac+4RMpWotTWDpLLe0=" providerId="None" clId="Web-{75BCF9BA-4908-4E42-A742-E040CADC467D}" dt="2025-04-01T20:59:51.498" v="92" actId="14100"/>
        <pc:sldMkLst>
          <pc:docMk/>
          <pc:sldMk cId="2200141053" sldId="320"/>
        </pc:sldMkLst>
        <pc:spChg chg="mod">
          <ac:chgData name="Shih Min Lin" userId="EZMguJyP4QRPSMfRfjN+Y1sL5Ac+4RMpWotTWDpLLe0=" providerId="None" clId="Web-{75BCF9BA-4908-4E42-A742-E040CADC467D}" dt="2025-04-01T20:59:51.498" v="92" actId="14100"/>
          <ac:spMkLst>
            <pc:docMk/>
            <pc:sldMk cId="2200141053" sldId="320"/>
            <ac:spMk id="26" creationId="{DDE59B15-906D-77B8-AAF7-B739AC7F86CC}"/>
          </ac:spMkLst>
        </pc:spChg>
      </pc:sldChg>
      <pc:sldChg chg="addSp delSp modSp modNotes">
        <pc:chgData name="Shih Min Lin" userId="EZMguJyP4QRPSMfRfjN+Y1sL5Ac+4RMpWotTWDpLLe0=" providerId="None" clId="Web-{75BCF9BA-4908-4E42-A742-E040CADC467D}" dt="2025-04-01T21:00:57.516" v="94" actId="1076"/>
        <pc:sldMkLst>
          <pc:docMk/>
          <pc:sldMk cId="2405440878" sldId="323"/>
        </pc:sldMkLst>
        <pc:spChg chg="add mod">
          <ac:chgData name="Shih Min Lin" userId="EZMguJyP4QRPSMfRfjN+Y1sL5Ac+4RMpWotTWDpLLe0=" providerId="None" clId="Web-{75BCF9BA-4908-4E42-A742-E040CADC467D}" dt="2025-04-01T21:00:57.516" v="94" actId="1076"/>
          <ac:spMkLst>
            <pc:docMk/>
            <pc:sldMk cId="2405440878" sldId="323"/>
            <ac:spMk id="12" creationId="{C51C3974-2579-36B8-DA36-345EC2ECEBAE}"/>
          </ac:spMkLst>
        </pc:spChg>
        <pc:picChg chg="add del">
          <ac:chgData name="Shih Min Lin" userId="EZMguJyP4QRPSMfRfjN+Y1sL5Ac+4RMpWotTWDpLLe0=" providerId="None" clId="Web-{75BCF9BA-4908-4E42-A742-E040CADC467D}" dt="2025-04-01T16:05:51.623" v="6"/>
          <ac:picMkLst>
            <pc:docMk/>
            <pc:sldMk cId="2405440878" sldId="323"/>
            <ac:picMk id="12" creationId="{0DD9EAA4-A86F-4B68-273C-47A4418A6FC9}"/>
          </ac:picMkLst>
        </pc:picChg>
        <pc:picChg chg="mod">
          <ac:chgData name="Shih Min Lin" userId="EZMguJyP4QRPSMfRfjN+Y1sL5Ac+4RMpWotTWDpLLe0=" providerId="None" clId="Web-{75BCF9BA-4908-4E42-A742-E040CADC467D}" dt="2025-04-01T16:05:50.060" v="5" actId="1076"/>
          <ac:picMkLst>
            <pc:docMk/>
            <pc:sldMk cId="2405440878" sldId="323"/>
            <ac:picMk id="32" creationId="{97539CFD-D2B1-8F90-BAD2-1290C502C786}"/>
          </ac:picMkLst>
        </pc:picChg>
      </pc:sldChg>
      <pc:sldChg chg="modNotes">
        <pc:chgData name="Shih Min Lin" userId="EZMguJyP4QRPSMfRfjN+Y1sL5Ac+4RMpWotTWDpLLe0=" providerId="None" clId="Web-{75BCF9BA-4908-4E42-A742-E040CADC467D}" dt="2025-04-01T16:16:27.192" v="77"/>
        <pc:sldMkLst>
          <pc:docMk/>
          <pc:sldMk cId="4175323384" sldId="327"/>
        </pc:sldMkLst>
      </pc:sldChg>
      <pc:sldChg chg="ord">
        <pc:chgData name="Shih Min Lin" userId="EZMguJyP4QRPSMfRfjN+Y1sL5Ac+4RMpWotTWDpLLe0=" providerId="None" clId="Web-{75BCF9BA-4908-4E42-A742-E040CADC467D}" dt="2025-04-01T15:57:30.020" v="1"/>
        <pc:sldMkLst>
          <pc:docMk/>
          <pc:sldMk cId="3308745450" sldId="351"/>
        </pc:sldMkLst>
      </pc:sldChg>
      <pc:sldChg chg="modSp">
        <pc:chgData name="Shih Min Lin" userId="EZMguJyP4QRPSMfRfjN+Y1sL5Ac+4RMpWotTWDpLLe0=" providerId="None" clId="Web-{75BCF9BA-4908-4E42-A742-E040CADC467D}" dt="2025-04-01T21:25:41.210" v="299" actId="14100"/>
        <pc:sldMkLst>
          <pc:docMk/>
          <pc:sldMk cId="3601758579" sldId="354"/>
        </pc:sldMkLst>
        <pc:picChg chg="mod">
          <ac:chgData name="Shih Min Lin" userId="EZMguJyP4QRPSMfRfjN+Y1sL5Ac+4RMpWotTWDpLLe0=" providerId="None" clId="Web-{75BCF9BA-4908-4E42-A742-E040CADC467D}" dt="2025-04-01T21:25:41.210" v="299" actId="14100"/>
          <ac:picMkLst>
            <pc:docMk/>
            <pc:sldMk cId="3601758579" sldId="354"/>
            <ac:picMk id="25" creationId="{0D02A75F-6C04-3EE6-C049-9ADDA470F3CB}"/>
          </ac:picMkLst>
        </pc:picChg>
      </pc:sldChg>
      <pc:sldChg chg="addSp delSp modSp add ord replId modNotes">
        <pc:chgData name="Shih Min Lin" userId="EZMguJyP4QRPSMfRfjN+Y1sL5Ac+4RMpWotTWDpLLe0=" providerId="None" clId="Web-{75BCF9BA-4908-4E42-A742-E040CADC467D}" dt="2025-04-01T21:14:10.224" v="298" actId="20577"/>
        <pc:sldMkLst>
          <pc:docMk/>
          <pc:sldMk cId="252852923" sldId="355"/>
        </pc:sldMkLst>
        <pc:spChg chg="del">
          <ac:chgData name="Shih Min Lin" userId="EZMguJyP4QRPSMfRfjN+Y1sL5Ac+4RMpWotTWDpLLe0=" providerId="None" clId="Web-{75BCF9BA-4908-4E42-A742-E040CADC467D}" dt="2025-04-01T21:06:50.212" v="124"/>
          <ac:spMkLst>
            <pc:docMk/>
            <pc:sldMk cId="252852923" sldId="355"/>
            <ac:spMk id="4" creationId="{727D1495-9757-DD7E-CD32-7471A4ADF075}"/>
          </ac:spMkLst>
        </pc:spChg>
        <pc:spChg chg="del">
          <ac:chgData name="Shih Min Lin" userId="EZMguJyP4QRPSMfRfjN+Y1sL5Ac+4RMpWotTWDpLLe0=" providerId="None" clId="Web-{75BCF9BA-4908-4E42-A742-E040CADC467D}" dt="2025-04-01T21:06:50.212" v="123"/>
          <ac:spMkLst>
            <pc:docMk/>
            <pc:sldMk cId="252852923" sldId="355"/>
            <ac:spMk id="7" creationId="{3BF60C7F-62EE-CA57-B12C-EB69E489E636}"/>
          </ac:spMkLst>
        </pc:spChg>
        <pc:spChg chg="del">
          <ac:chgData name="Shih Min Lin" userId="EZMguJyP4QRPSMfRfjN+Y1sL5Ac+4RMpWotTWDpLLe0=" providerId="None" clId="Web-{75BCF9BA-4908-4E42-A742-E040CADC467D}" dt="2025-04-01T21:06:50.197" v="121"/>
          <ac:spMkLst>
            <pc:docMk/>
            <pc:sldMk cId="252852923" sldId="355"/>
            <ac:spMk id="11" creationId="{E2C398ED-A3CB-90A1-B2EF-9AA66013CC60}"/>
          </ac:spMkLst>
        </pc:spChg>
        <pc:spChg chg="del">
          <ac:chgData name="Shih Min Lin" userId="EZMguJyP4QRPSMfRfjN+Y1sL5Ac+4RMpWotTWDpLLe0=" providerId="None" clId="Web-{75BCF9BA-4908-4E42-A742-E040CADC467D}" dt="2025-04-01T21:06:50.197" v="97"/>
          <ac:spMkLst>
            <pc:docMk/>
            <pc:sldMk cId="252852923" sldId="355"/>
            <ac:spMk id="12" creationId="{79ACD1AB-146C-D911-90DC-DE212413E225}"/>
          </ac:spMkLst>
        </pc:spChg>
        <pc:spChg chg="del">
          <ac:chgData name="Shih Min Lin" userId="EZMguJyP4QRPSMfRfjN+Y1sL5Ac+4RMpWotTWDpLLe0=" providerId="None" clId="Web-{75BCF9BA-4908-4E42-A742-E040CADC467D}" dt="2025-04-01T21:06:50.197" v="120"/>
          <ac:spMkLst>
            <pc:docMk/>
            <pc:sldMk cId="252852923" sldId="355"/>
            <ac:spMk id="13" creationId="{E0630E9A-7BA7-6C2F-2055-87DD66BE9502}"/>
          </ac:spMkLst>
        </pc:spChg>
        <pc:spChg chg="del">
          <ac:chgData name="Shih Min Lin" userId="EZMguJyP4QRPSMfRfjN+Y1sL5Ac+4RMpWotTWDpLLe0=" providerId="None" clId="Web-{75BCF9BA-4908-4E42-A742-E040CADC467D}" dt="2025-04-01T21:06:50.197" v="119"/>
          <ac:spMkLst>
            <pc:docMk/>
            <pc:sldMk cId="252852923" sldId="355"/>
            <ac:spMk id="14" creationId="{D1DB54C4-9287-F179-07F2-66614407A38F}"/>
          </ac:spMkLst>
        </pc:spChg>
        <pc:spChg chg="del">
          <ac:chgData name="Shih Min Lin" userId="EZMguJyP4QRPSMfRfjN+Y1sL5Ac+4RMpWotTWDpLLe0=" providerId="None" clId="Web-{75BCF9BA-4908-4E42-A742-E040CADC467D}" dt="2025-04-01T21:06:50.197" v="117"/>
          <ac:spMkLst>
            <pc:docMk/>
            <pc:sldMk cId="252852923" sldId="355"/>
            <ac:spMk id="15" creationId="{5CC71AE4-8BDF-0568-8AB2-31E38A1CFCA5}"/>
          </ac:spMkLst>
        </pc:spChg>
        <pc:spChg chg="del">
          <ac:chgData name="Shih Min Lin" userId="EZMguJyP4QRPSMfRfjN+Y1sL5Ac+4RMpWotTWDpLLe0=" providerId="None" clId="Web-{75BCF9BA-4908-4E42-A742-E040CADC467D}" dt="2025-04-01T21:06:50.197" v="116"/>
          <ac:spMkLst>
            <pc:docMk/>
            <pc:sldMk cId="252852923" sldId="355"/>
            <ac:spMk id="17" creationId="{CE6709EF-E5BC-0A7E-A6C5-92FB534D478E}"/>
          </ac:spMkLst>
        </pc:spChg>
        <pc:spChg chg="del">
          <ac:chgData name="Shih Min Lin" userId="EZMguJyP4QRPSMfRfjN+Y1sL5Ac+4RMpWotTWDpLLe0=" providerId="None" clId="Web-{75BCF9BA-4908-4E42-A742-E040CADC467D}" dt="2025-04-01T21:06:50.197" v="115"/>
          <ac:spMkLst>
            <pc:docMk/>
            <pc:sldMk cId="252852923" sldId="355"/>
            <ac:spMk id="18" creationId="{B454F21B-811B-08B4-174C-96996586C94A}"/>
          </ac:spMkLst>
        </pc:spChg>
        <pc:spChg chg="del">
          <ac:chgData name="Shih Min Lin" userId="EZMguJyP4QRPSMfRfjN+Y1sL5Ac+4RMpWotTWDpLLe0=" providerId="None" clId="Web-{75BCF9BA-4908-4E42-A742-E040CADC467D}" dt="2025-04-01T21:06:50.197" v="114"/>
          <ac:spMkLst>
            <pc:docMk/>
            <pc:sldMk cId="252852923" sldId="355"/>
            <ac:spMk id="20" creationId="{E7346361-1AC4-9751-0C6E-FF9E4A951934}"/>
          </ac:spMkLst>
        </pc:spChg>
        <pc:spChg chg="del">
          <ac:chgData name="Shih Min Lin" userId="EZMguJyP4QRPSMfRfjN+Y1sL5Ac+4RMpWotTWDpLLe0=" providerId="None" clId="Web-{75BCF9BA-4908-4E42-A742-E040CADC467D}" dt="2025-04-01T21:06:50.197" v="113"/>
          <ac:spMkLst>
            <pc:docMk/>
            <pc:sldMk cId="252852923" sldId="355"/>
            <ac:spMk id="21" creationId="{90981EA6-AD53-822C-09B0-212E809AF662}"/>
          </ac:spMkLst>
        </pc:spChg>
        <pc:spChg chg="del">
          <ac:chgData name="Shih Min Lin" userId="EZMguJyP4QRPSMfRfjN+Y1sL5Ac+4RMpWotTWDpLLe0=" providerId="None" clId="Web-{75BCF9BA-4908-4E42-A742-E040CADC467D}" dt="2025-04-01T21:06:50.197" v="111"/>
          <ac:spMkLst>
            <pc:docMk/>
            <pc:sldMk cId="252852923" sldId="355"/>
            <ac:spMk id="22" creationId="{FCF89EEB-FEDC-16B7-95AE-5EDA93D8DEBA}"/>
          </ac:spMkLst>
        </pc:spChg>
        <pc:spChg chg="add mod">
          <ac:chgData name="Shih Min Lin" userId="EZMguJyP4QRPSMfRfjN+Y1sL5Ac+4RMpWotTWDpLLe0=" providerId="None" clId="Web-{75BCF9BA-4908-4E42-A742-E040CADC467D}" dt="2025-04-01T21:14:10.224" v="298" actId="20577"/>
          <ac:spMkLst>
            <pc:docMk/>
            <pc:sldMk cId="252852923" sldId="355"/>
            <ac:spMk id="23" creationId="{CB613857-8C75-E7BB-1445-00F4D74982DF}"/>
          </ac:spMkLst>
        </pc:spChg>
        <pc:spChg chg="del">
          <ac:chgData name="Shih Min Lin" userId="EZMguJyP4QRPSMfRfjN+Y1sL5Ac+4RMpWotTWDpLLe0=" providerId="None" clId="Web-{75BCF9BA-4908-4E42-A742-E040CADC467D}" dt="2025-04-01T21:06:50.197" v="109"/>
          <ac:spMkLst>
            <pc:docMk/>
            <pc:sldMk cId="252852923" sldId="355"/>
            <ac:spMk id="26" creationId="{0586C361-EF2C-E8BF-F105-EDC6D9392332}"/>
          </ac:spMkLst>
        </pc:spChg>
        <pc:spChg chg="add mod">
          <ac:chgData name="Shih Min Lin" userId="EZMguJyP4QRPSMfRfjN+Y1sL5Ac+4RMpWotTWDpLLe0=" providerId="None" clId="Web-{75BCF9BA-4908-4E42-A742-E040CADC467D}" dt="2025-04-01T21:14:06.974" v="269" actId="1076"/>
          <ac:spMkLst>
            <pc:docMk/>
            <pc:sldMk cId="252852923" sldId="355"/>
            <ac:spMk id="27" creationId="{ECCFB415-097C-D36F-4AA2-DBF3844B7157}"/>
          </ac:spMkLst>
        </pc:spChg>
        <pc:spChg chg="del">
          <ac:chgData name="Shih Min Lin" userId="EZMguJyP4QRPSMfRfjN+Y1sL5Ac+4RMpWotTWDpLLe0=" providerId="None" clId="Web-{75BCF9BA-4908-4E42-A742-E040CADC467D}" dt="2025-04-01T21:06:50.197" v="107"/>
          <ac:spMkLst>
            <pc:docMk/>
            <pc:sldMk cId="252852923" sldId="355"/>
            <ac:spMk id="30" creationId="{77C3C757-3C26-D4FF-AB31-835F050974D4}"/>
          </ac:spMkLst>
        </pc:spChg>
        <pc:spChg chg="add mod">
          <ac:chgData name="Shih Min Lin" userId="EZMguJyP4QRPSMfRfjN+Y1sL5Ac+4RMpWotTWDpLLe0=" providerId="None" clId="Web-{75BCF9BA-4908-4E42-A742-E040CADC467D}" dt="2025-04-01T21:14:06.989" v="270" actId="1076"/>
          <ac:spMkLst>
            <pc:docMk/>
            <pc:sldMk cId="252852923" sldId="355"/>
            <ac:spMk id="31" creationId="{8624164B-3D6C-8EAD-A700-36CC44BC145B}"/>
          </ac:spMkLst>
        </pc:spChg>
        <pc:spChg chg="add mod">
          <ac:chgData name="Shih Min Lin" userId="EZMguJyP4QRPSMfRfjN+Y1sL5Ac+4RMpWotTWDpLLe0=" providerId="None" clId="Web-{75BCF9BA-4908-4E42-A742-E040CADC467D}" dt="2025-04-01T21:14:07.005" v="271" actId="1076"/>
          <ac:spMkLst>
            <pc:docMk/>
            <pc:sldMk cId="252852923" sldId="355"/>
            <ac:spMk id="35" creationId="{75029F2F-57AE-142D-F6B7-C783301AA45C}"/>
          </ac:spMkLst>
        </pc:spChg>
        <pc:spChg chg="del">
          <ac:chgData name="Shih Min Lin" userId="EZMguJyP4QRPSMfRfjN+Y1sL5Ac+4RMpWotTWDpLLe0=" providerId="None" clId="Web-{75BCF9BA-4908-4E42-A742-E040CADC467D}" dt="2025-04-01T21:06:50.197" v="104"/>
          <ac:spMkLst>
            <pc:docMk/>
            <pc:sldMk cId="252852923" sldId="355"/>
            <ac:spMk id="36" creationId="{7781AF61-C530-C526-6526-B9ACDF723E0C}"/>
          </ac:spMkLst>
        </pc:spChg>
        <pc:spChg chg="add mod">
          <ac:chgData name="Shih Min Lin" userId="EZMguJyP4QRPSMfRfjN+Y1sL5Ac+4RMpWotTWDpLLe0=" providerId="None" clId="Web-{75BCF9BA-4908-4E42-A742-E040CADC467D}" dt="2025-04-01T21:14:07.036" v="272" actId="1076"/>
          <ac:spMkLst>
            <pc:docMk/>
            <pc:sldMk cId="252852923" sldId="355"/>
            <ac:spMk id="39" creationId="{3D66314F-B097-C87F-4187-72346D6224B1}"/>
          </ac:spMkLst>
        </pc:spChg>
        <pc:spChg chg="del">
          <ac:chgData name="Shih Min Lin" userId="EZMguJyP4QRPSMfRfjN+Y1sL5Ac+4RMpWotTWDpLLe0=" providerId="None" clId="Web-{75BCF9BA-4908-4E42-A742-E040CADC467D}" dt="2025-04-01T21:06:50.197" v="102"/>
          <ac:spMkLst>
            <pc:docMk/>
            <pc:sldMk cId="252852923" sldId="355"/>
            <ac:spMk id="40" creationId="{95EF84E8-C145-3376-C548-05E1D2792588}"/>
          </ac:spMkLst>
        </pc:spChg>
        <pc:spChg chg="add mod">
          <ac:chgData name="Shih Min Lin" userId="EZMguJyP4QRPSMfRfjN+Y1sL5Ac+4RMpWotTWDpLLe0=" providerId="None" clId="Web-{75BCF9BA-4908-4E42-A742-E040CADC467D}" dt="2025-04-01T21:14:07.052" v="273" actId="1076"/>
          <ac:spMkLst>
            <pc:docMk/>
            <pc:sldMk cId="252852923" sldId="355"/>
            <ac:spMk id="43" creationId="{E8076D2E-3ADD-7D80-31EF-4896E079B8AF}"/>
          </ac:spMkLst>
        </pc:spChg>
        <pc:spChg chg="del">
          <ac:chgData name="Shih Min Lin" userId="EZMguJyP4QRPSMfRfjN+Y1sL5Ac+4RMpWotTWDpLLe0=" providerId="None" clId="Web-{75BCF9BA-4908-4E42-A742-E040CADC467D}" dt="2025-04-01T21:06:50.212" v="125"/>
          <ac:spMkLst>
            <pc:docMk/>
            <pc:sldMk cId="252852923" sldId="355"/>
            <ac:spMk id="47" creationId="{F32D6AB5-52C2-ED9C-6FCE-4D435A76E597}"/>
          </ac:spMkLst>
        </pc:spChg>
        <pc:spChg chg="del">
          <ac:chgData name="Shih Min Lin" userId="EZMguJyP4QRPSMfRfjN+Y1sL5Ac+4RMpWotTWDpLLe0=" providerId="None" clId="Web-{75BCF9BA-4908-4E42-A742-E040CADC467D}" dt="2025-04-01T21:06:50.197" v="98"/>
          <ac:spMkLst>
            <pc:docMk/>
            <pc:sldMk cId="252852923" sldId="355"/>
            <ac:spMk id="48" creationId="{264EE8A1-58DC-9D3C-A6EF-31C8CC4C7BE5}"/>
          </ac:spMkLst>
        </pc:spChg>
        <pc:spChg chg="add mod">
          <ac:chgData name="Shih Min Lin" userId="EZMguJyP4QRPSMfRfjN+Y1sL5Ac+4RMpWotTWDpLLe0=" providerId="None" clId="Web-{75BCF9BA-4908-4E42-A742-E040CADC467D}" dt="2025-04-01T21:14:07.146" v="279" actId="1076"/>
          <ac:spMkLst>
            <pc:docMk/>
            <pc:sldMk cId="252852923" sldId="355"/>
            <ac:spMk id="59" creationId="{71AB35A2-6BF8-B4A6-7F1A-234755539D55}"/>
          </ac:spMkLst>
        </pc:spChg>
        <pc:spChg chg="add mod">
          <ac:chgData name="Shih Min Lin" userId="EZMguJyP4QRPSMfRfjN+Y1sL5Ac+4RMpWotTWDpLLe0=" providerId="None" clId="Web-{75BCF9BA-4908-4E42-A742-E040CADC467D}" dt="2025-04-01T21:14:07.161" v="280" actId="1076"/>
          <ac:spMkLst>
            <pc:docMk/>
            <pc:sldMk cId="252852923" sldId="355"/>
            <ac:spMk id="61" creationId="{C4776B79-C1C3-4419-EDF0-607EFDD136B2}"/>
          </ac:spMkLst>
        </pc:spChg>
        <pc:spChg chg="add mod">
          <ac:chgData name="Shih Min Lin" userId="EZMguJyP4QRPSMfRfjN+Y1sL5Ac+4RMpWotTWDpLLe0=" providerId="None" clId="Web-{75BCF9BA-4908-4E42-A742-E040CADC467D}" dt="2025-04-01T21:14:07.177" v="281" actId="1076"/>
          <ac:spMkLst>
            <pc:docMk/>
            <pc:sldMk cId="252852923" sldId="355"/>
            <ac:spMk id="63" creationId="{DAB33691-6842-BF8A-3FE9-51A4CD86D0B4}"/>
          </ac:spMkLst>
        </pc:spChg>
        <pc:spChg chg="add mod">
          <ac:chgData name="Shih Min Lin" userId="EZMguJyP4QRPSMfRfjN+Y1sL5Ac+4RMpWotTWDpLLe0=" providerId="None" clId="Web-{75BCF9BA-4908-4E42-A742-E040CADC467D}" dt="2025-04-01T21:14:07.192" v="282" actId="1076"/>
          <ac:spMkLst>
            <pc:docMk/>
            <pc:sldMk cId="252852923" sldId="355"/>
            <ac:spMk id="65" creationId="{1F17F795-0795-6003-E672-CDD826329BD9}"/>
          </ac:spMkLst>
        </pc:spChg>
        <pc:spChg chg="add mod">
          <ac:chgData name="Shih Min Lin" userId="EZMguJyP4QRPSMfRfjN+Y1sL5Ac+4RMpWotTWDpLLe0=" providerId="None" clId="Web-{75BCF9BA-4908-4E42-A742-E040CADC467D}" dt="2025-04-01T21:14:07.208" v="283" actId="1076"/>
          <ac:spMkLst>
            <pc:docMk/>
            <pc:sldMk cId="252852923" sldId="355"/>
            <ac:spMk id="67" creationId="{2E26D7DD-AC06-09FC-145E-6AD01464D2F4}"/>
          </ac:spMkLst>
        </pc:spChg>
        <pc:spChg chg="add mod">
          <ac:chgData name="Shih Min Lin" userId="EZMguJyP4QRPSMfRfjN+Y1sL5Ac+4RMpWotTWDpLLe0=" providerId="None" clId="Web-{75BCF9BA-4908-4E42-A742-E040CADC467D}" dt="2025-04-01T21:14:07.224" v="284" actId="1076"/>
          <ac:spMkLst>
            <pc:docMk/>
            <pc:sldMk cId="252852923" sldId="355"/>
            <ac:spMk id="69" creationId="{A5D98726-2898-D048-8CAC-FD5395EA52B9}"/>
          </ac:spMkLst>
        </pc:spChg>
        <pc:spChg chg="add mod">
          <ac:chgData name="Shih Min Lin" userId="EZMguJyP4QRPSMfRfjN+Y1sL5Ac+4RMpWotTWDpLLe0=" providerId="None" clId="Web-{75BCF9BA-4908-4E42-A742-E040CADC467D}" dt="2025-04-01T21:14:07.239" v="285" actId="1076"/>
          <ac:spMkLst>
            <pc:docMk/>
            <pc:sldMk cId="252852923" sldId="355"/>
            <ac:spMk id="71" creationId="{D25821A1-7C3F-03BD-8870-C842EEAA3364}"/>
          </ac:spMkLst>
        </pc:spChg>
        <pc:spChg chg="add mod">
          <ac:chgData name="Shih Min Lin" userId="EZMguJyP4QRPSMfRfjN+Y1sL5Ac+4RMpWotTWDpLLe0=" providerId="None" clId="Web-{75BCF9BA-4908-4E42-A742-E040CADC467D}" dt="2025-04-01T21:14:07.286" v="287" actId="1076"/>
          <ac:spMkLst>
            <pc:docMk/>
            <pc:sldMk cId="252852923" sldId="355"/>
            <ac:spMk id="75" creationId="{4E1CFF2E-FD99-B9B9-91F0-C0C6E4CA57C8}"/>
          </ac:spMkLst>
        </pc:spChg>
        <pc:spChg chg="add mod">
          <ac:chgData name="Shih Min Lin" userId="EZMguJyP4QRPSMfRfjN+Y1sL5Ac+4RMpWotTWDpLLe0=" providerId="None" clId="Web-{75BCF9BA-4908-4E42-A742-E040CADC467D}" dt="2025-04-01T21:14:07.302" v="288" actId="1076"/>
          <ac:spMkLst>
            <pc:docMk/>
            <pc:sldMk cId="252852923" sldId="355"/>
            <ac:spMk id="77" creationId="{EC079F23-E2A9-4B4B-08C7-57D3405324F5}"/>
          </ac:spMkLst>
        </pc:spChg>
        <pc:spChg chg="add mod">
          <ac:chgData name="Shih Min Lin" userId="EZMguJyP4QRPSMfRfjN+Y1sL5Ac+4RMpWotTWDpLLe0=" providerId="None" clId="Web-{75BCF9BA-4908-4E42-A742-E040CADC467D}" dt="2025-04-01T21:14:07.317" v="289" actId="1076"/>
          <ac:spMkLst>
            <pc:docMk/>
            <pc:sldMk cId="252852923" sldId="355"/>
            <ac:spMk id="79" creationId="{241B35AD-4770-A525-C8EB-A5341EB1B12A}"/>
          </ac:spMkLst>
        </pc:spChg>
        <pc:spChg chg="add mod">
          <ac:chgData name="Shih Min Lin" userId="EZMguJyP4QRPSMfRfjN+Y1sL5Ac+4RMpWotTWDpLLe0=" providerId="None" clId="Web-{75BCF9BA-4908-4E42-A742-E040CADC467D}" dt="2025-04-01T21:14:07.333" v="290" actId="1076"/>
          <ac:spMkLst>
            <pc:docMk/>
            <pc:sldMk cId="252852923" sldId="355"/>
            <ac:spMk id="81" creationId="{7E143D05-B911-EC36-4762-C74C0542B220}"/>
          </ac:spMkLst>
        </pc:spChg>
        <pc:spChg chg="add mod">
          <ac:chgData name="Shih Min Lin" userId="EZMguJyP4QRPSMfRfjN+Y1sL5Ac+4RMpWotTWDpLLe0=" providerId="None" clId="Web-{75BCF9BA-4908-4E42-A742-E040CADC467D}" dt="2025-04-01T21:14:07.349" v="291" actId="1076"/>
          <ac:spMkLst>
            <pc:docMk/>
            <pc:sldMk cId="252852923" sldId="355"/>
            <ac:spMk id="83" creationId="{78AEE9F5-31E2-640D-DA3E-41D28C87C5BA}"/>
          </ac:spMkLst>
        </pc:spChg>
        <pc:spChg chg="add del mod">
          <ac:chgData name="Shih Min Lin" userId="EZMguJyP4QRPSMfRfjN+Y1sL5Ac+4RMpWotTWDpLLe0=" providerId="None" clId="Web-{75BCF9BA-4908-4E42-A742-E040CADC467D}" dt="2025-04-01T21:13:32.301" v="214"/>
          <ac:spMkLst>
            <pc:docMk/>
            <pc:sldMk cId="252852923" sldId="355"/>
            <ac:spMk id="85" creationId="{0F193C45-7FA8-96F1-4A31-0808ECCFAFBF}"/>
          </ac:spMkLst>
        </pc:spChg>
        <pc:spChg chg="add mod">
          <ac:chgData name="Shih Min Lin" userId="EZMguJyP4QRPSMfRfjN+Y1sL5Ac+4RMpWotTWDpLLe0=" providerId="None" clId="Web-{75BCF9BA-4908-4E42-A742-E040CADC467D}" dt="2025-04-01T21:14:07.364" v="292" actId="1076"/>
          <ac:spMkLst>
            <pc:docMk/>
            <pc:sldMk cId="252852923" sldId="355"/>
            <ac:spMk id="87" creationId="{99294FD9-39BA-46C0-C688-D1A645ACD7CA}"/>
          </ac:spMkLst>
        </pc:spChg>
        <pc:grpChg chg="del">
          <ac:chgData name="Shih Min Lin" userId="EZMguJyP4QRPSMfRfjN+Y1sL5Ac+4RMpWotTWDpLLe0=" providerId="None" clId="Web-{75BCF9BA-4908-4E42-A742-E040CADC467D}" dt="2025-04-01T21:06:50.197" v="122"/>
          <ac:grpSpMkLst>
            <pc:docMk/>
            <pc:sldMk cId="252852923" sldId="355"/>
            <ac:grpSpMk id="19" creationId="{8EE0B13D-BC9D-92CB-FB92-895DF02AB5ED}"/>
          </ac:grpSpMkLst>
        </pc:grpChg>
        <pc:graphicFrameChg chg="del">
          <ac:chgData name="Shih Min Lin" userId="EZMguJyP4QRPSMfRfjN+Y1sL5Ac+4RMpWotTWDpLLe0=" providerId="None" clId="Web-{75BCF9BA-4908-4E42-A742-E040CADC467D}" dt="2025-04-01T21:06:50.197" v="99"/>
          <ac:graphicFrameMkLst>
            <pc:docMk/>
            <pc:sldMk cId="252852923" sldId="355"/>
            <ac:graphicFrameMk id="46" creationId="{53ADF7DD-F720-6094-0315-3783EBB814E7}"/>
          </ac:graphicFrameMkLst>
        </pc:graphicFrameChg>
        <pc:picChg chg="del">
          <ac:chgData name="Shih Min Lin" userId="EZMguJyP4QRPSMfRfjN+Y1sL5Ac+4RMpWotTWDpLLe0=" providerId="None" clId="Web-{75BCF9BA-4908-4E42-A742-E040CADC467D}" dt="2025-04-01T21:06:50.197" v="112"/>
          <ac:picMkLst>
            <pc:docMk/>
            <pc:sldMk cId="252852923" sldId="355"/>
            <ac:picMk id="10" creationId="{8772ECD2-100E-0DB9-42CD-D5810E861D09}"/>
          </ac:picMkLst>
        </pc:picChg>
        <pc:picChg chg="del">
          <ac:chgData name="Shih Min Lin" userId="EZMguJyP4QRPSMfRfjN+Y1sL5Ac+4RMpWotTWDpLLe0=" providerId="None" clId="Web-{75BCF9BA-4908-4E42-A742-E040CADC467D}" dt="2025-04-01T21:06:50.197" v="118"/>
          <ac:picMkLst>
            <pc:docMk/>
            <pc:sldMk cId="252852923" sldId="355"/>
            <ac:picMk id="16" creationId="{21881827-DC7F-2428-69A8-C4C42ED3CA3A}"/>
          </ac:picMkLst>
        </pc:picChg>
        <pc:picChg chg="del">
          <ac:chgData name="Shih Min Lin" userId="EZMguJyP4QRPSMfRfjN+Y1sL5Ac+4RMpWotTWDpLLe0=" providerId="None" clId="Web-{75BCF9BA-4908-4E42-A742-E040CADC467D}" dt="2025-04-01T21:06:50.197" v="106"/>
          <ac:picMkLst>
            <pc:docMk/>
            <pc:sldMk cId="252852923" sldId="355"/>
            <ac:picMk id="32" creationId="{34B7B04A-0FB2-142B-3011-CFDCCCF588B1}"/>
          </ac:picMkLst>
        </pc:picChg>
        <pc:picChg chg="add del mod">
          <ac:chgData name="Shih Min Lin" userId="EZMguJyP4QRPSMfRfjN+Y1sL5Ac+4RMpWotTWDpLLe0=" providerId="None" clId="Web-{75BCF9BA-4908-4E42-A742-E040CADC467D}" dt="2025-04-01T21:08:04.355" v="212"/>
          <ac:picMkLst>
            <pc:docMk/>
            <pc:sldMk cId="252852923" sldId="355"/>
            <ac:picMk id="89" creationId="{D3517F97-EA9D-F7EC-DB39-7BC8AAAD3AE8}"/>
          </ac:picMkLst>
        </pc:picChg>
        <pc:cxnChg chg="del">
          <ac:chgData name="Shih Min Lin" userId="EZMguJyP4QRPSMfRfjN+Y1sL5Ac+4RMpWotTWDpLLe0=" providerId="None" clId="Web-{75BCF9BA-4908-4E42-A742-E040CADC467D}" dt="2025-04-01T21:06:50.197" v="110"/>
          <ac:cxnSpMkLst>
            <pc:docMk/>
            <pc:sldMk cId="252852923" sldId="355"/>
            <ac:cxnSpMk id="24" creationId="{3DF90EAF-52D6-2A87-1483-A24ED1CE54F8}"/>
          </ac:cxnSpMkLst>
        </pc:cxnChg>
        <pc:cxnChg chg="del">
          <ac:chgData name="Shih Min Lin" userId="EZMguJyP4QRPSMfRfjN+Y1sL5Ac+4RMpWotTWDpLLe0=" providerId="None" clId="Web-{75BCF9BA-4908-4E42-A742-E040CADC467D}" dt="2025-04-01T21:06:50.197" v="108"/>
          <ac:cxnSpMkLst>
            <pc:docMk/>
            <pc:sldMk cId="252852923" sldId="355"/>
            <ac:cxnSpMk id="28" creationId="{E84765A1-7168-DD83-D12E-A1D81FF83B4E}"/>
          </ac:cxnSpMkLst>
        </pc:cxnChg>
        <pc:cxnChg chg="del">
          <ac:chgData name="Shih Min Lin" userId="EZMguJyP4QRPSMfRfjN+Y1sL5Ac+4RMpWotTWDpLLe0=" providerId="None" clId="Web-{75BCF9BA-4908-4E42-A742-E040CADC467D}" dt="2025-04-01T21:06:50.197" v="105"/>
          <ac:cxnSpMkLst>
            <pc:docMk/>
            <pc:sldMk cId="252852923" sldId="355"/>
            <ac:cxnSpMk id="34" creationId="{CE07A117-67D8-DF85-9A9F-44DE5281A6E9}"/>
          </ac:cxnSpMkLst>
        </pc:cxnChg>
        <pc:cxnChg chg="del">
          <ac:chgData name="Shih Min Lin" userId="EZMguJyP4QRPSMfRfjN+Y1sL5Ac+4RMpWotTWDpLLe0=" providerId="None" clId="Web-{75BCF9BA-4908-4E42-A742-E040CADC467D}" dt="2025-04-01T21:06:50.197" v="103"/>
          <ac:cxnSpMkLst>
            <pc:docMk/>
            <pc:sldMk cId="252852923" sldId="355"/>
            <ac:cxnSpMk id="38" creationId="{544D1005-644C-AE7C-6D53-C3C19CEABC6A}"/>
          </ac:cxnSpMkLst>
        </pc:cxnChg>
        <pc:cxnChg chg="del">
          <ac:chgData name="Shih Min Lin" userId="EZMguJyP4QRPSMfRfjN+Y1sL5Ac+4RMpWotTWDpLLe0=" providerId="None" clId="Web-{75BCF9BA-4908-4E42-A742-E040CADC467D}" dt="2025-04-01T21:06:50.197" v="101"/>
          <ac:cxnSpMkLst>
            <pc:docMk/>
            <pc:sldMk cId="252852923" sldId="355"/>
            <ac:cxnSpMk id="42" creationId="{F2D30876-A2C3-3D32-25D2-8655AF28CEF9}"/>
          </ac:cxnSpMkLst>
        </pc:cxnChg>
        <pc:cxnChg chg="del">
          <ac:chgData name="Shih Min Lin" userId="EZMguJyP4QRPSMfRfjN+Y1sL5Ac+4RMpWotTWDpLLe0=" providerId="None" clId="Web-{75BCF9BA-4908-4E42-A742-E040CADC467D}" dt="2025-04-01T21:06:50.197" v="100"/>
          <ac:cxnSpMkLst>
            <pc:docMk/>
            <pc:sldMk cId="252852923" sldId="355"/>
            <ac:cxnSpMk id="44" creationId="{407BC653-E3E8-C028-18C0-26F6725D6A84}"/>
          </ac:cxnSpMkLst>
        </pc:cxnChg>
        <pc:cxnChg chg="add mod">
          <ac:chgData name="Shih Min Lin" userId="EZMguJyP4QRPSMfRfjN+Y1sL5Ac+4RMpWotTWDpLLe0=" providerId="None" clId="Web-{75BCF9BA-4908-4E42-A742-E040CADC467D}" dt="2025-04-01T21:14:07.067" v="274" actId="1076"/>
          <ac:cxnSpMkLst>
            <pc:docMk/>
            <pc:sldMk cId="252852923" sldId="355"/>
            <ac:cxnSpMk id="49" creationId="{0A30AF43-784D-E7E9-C285-305D43C467B0}"/>
          </ac:cxnSpMkLst>
        </pc:cxnChg>
        <pc:cxnChg chg="add mod">
          <ac:chgData name="Shih Min Lin" userId="EZMguJyP4QRPSMfRfjN+Y1sL5Ac+4RMpWotTWDpLLe0=" providerId="None" clId="Web-{75BCF9BA-4908-4E42-A742-E040CADC467D}" dt="2025-04-01T21:14:07.083" v="275" actId="1076"/>
          <ac:cxnSpMkLst>
            <pc:docMk/>
            <pc:sldMk cId="252852923" sldId="355"/>
            <ac:cxnSpMk id="51" creationId="{A065BB72-3B1F-06A8-BB02-CDA513363868}"/>
          </ac:cxnSpMkLst>
        </pc:cxnChg>
        <pc:cxnChg chg="add mod">
          <ac:chgData name="Shih Min Lin" userId="EZMguJyP4QRPSMfRfjN+Y1sL5Ac+4RMpWotTWDpLLe0=" providerId="None" clId="Web-{75BCF9BA-4908-4E42-A742-E040CADC467D}" dt="2025-04-01T21:14:07.099" v="276" actId="1076"/>
          <ac:cxnSpMkLst>
            <pc:docMk/>
            <pc:sldMk cId="252852923" sldId="355"/>
            <ac:cxnSpMk id="53" creationId="{F84C1361-0271-FF08-39F2-647BA9142CE7}"/>
          </ac:cxnSpMkLst>
        </pc:cxnChg>
        <pc:cxnChg chg="add mod">
          <ac:chgData name="Shih Min Lin" userId="EZMguJyP4QRPSMfRfjN+Y1sL5Ac+4RMpWotTWDpLLe0=" providerId="None" clId="Web-{75BCF9BA-4908-4E42-A742-E040CADC467D}" dt="2025-04-01T21:14:07.114" v="277" actId="1076"/>
          <ac:cxnSpMkLst>
            <pc:docMk/>
            <pc:sldMk cId="252852923" sldId="355"/>
            <ac:cxnSpMk id="55" creationId="{C429B32B-EAF8-BCBC-454F-C5698B868E6B}"/>
          </ac:cxnSpMkLst>
        </pc:cxnChg>
        <pc:cxnChg chg="add mod">
          <ac:chgData name="Shih Min Lin" userId="EZMguJyP4QRPSMfRfjN+Y1sL5Ac+4RMpWotTWDpLLe0=" providerId="None" clId="Web-{75BCF9BA-4908-4E42-A742-E040CADC467D}" dt="2025-04-01T21:14:07.130" v="278" actId="1076"/>
          <ac:cxnSpMkLst>
            <pc:docMk/>
            <pc:sldMk cId="252852923" sldId="355"/>
            <ac:cxnSpMk id="57" creationId="{5248FCA1-D394-BC37-4F00-B045629DCA2A}"/>
          </ac:cxnSpMkLst>
        </pc:cxnChg>
        <pc:cxnChg chg="add mod">
          <ac:chgData name="Shih Min Lin" userId="EZMguJyP4QRPSMfRfjN+Y1sL5Ac+4RMpWotTWDpLLe0=" providerId="None" clId="Web-{75BCF9BA-4908-4E42-A742-E040CADC467D}" dt="2025-04-01T21:14:07.255" v="286" actId="1076"/>
          <ac:cxnSpMkLst>
            <pc:docMk/>
            <pc:sldMk cId="252852923" sldId="355"/>
            <ac:cxnSpMk id="73" creationId="{EFCF8DD5-A2E1-3148-FAED-A91F2FABCA30}"/>
          </ac:cxnSpMkLst>
        </pc:cxnChg>
      </pc:sldChg>
      <pc:sldChg chg="addSp delSp modSp">
        <pc:chgData name="Shih Min Lin" userId="EZMguJyP4QRPSMfRfjN+Y1sL5Ac+4RMpWotTWDpLLe0=" providerId="None" clId="Web-{75BCF9BA-4908-4E42-A742-E040CADC467D}" dt="2025-04-01T21:45:45.913" v="302"/>
        <pc:sldMkLst>
          <pc:docMk/>
          <pc:sldMk cId="3364611473" sldId="357"/>
        </pc:sldMkLst>
        <pc:picChg chg="add del mod">
          <ac:chgData name="Shih Min Lin" userId="EZMguJyP4QRPSMfRfjN+Y1sL5Ac+4RMpWotTWDpLLe0=" providerId="None" clId="Web-{75BCF9BA-4908-4E42-A742-E040CADC467D}" dt="2025-04-01T21:45:45.913" v="302"/>
          <ac:picMkLst>
            <pc:docMk/>
            <pc:sldMk cId="3364611473" sldId="357"/>
            <ac:picMk id="3" creationId="{EA91955D-3199-2812-AFA6-17631C16104A}"/>
          </ac:picMkLst>
        </pc:picChg>
        <pc:picChg chg="del">
          <ac:chgData name="Shih Min Lin" userId="EZMguJyP4QRPSMfRfjN+Y1sL5Ac+4RMpWotTWDpLLe0=" providerId="None" clId="Web-{75BCF9BA-4908-4E42-A742-E040CADC467D}" dt="2025-04-01T21:45:39.398" v="300"/>
          <ac:picMkLst>
            <pc:docMk/>
            <pc:sldMk cId="3364611473" sldId="357"/>
            <ac:picMk id="28" creationId="{6328EE03-BA51-3B18-5775-E7595EC45E55}"/>
          </ac:picMkLst>
        </pc:picChg>
      </pc:sldChg>
    </pc:docChg>
  </pc:docChgLst>
  <pc:docChgLst>
    <pc:chgData name="Farha Shireen" userId="K9hHn9oINz5vZ9EtNhWdkbocU8fYfQRPeYvfmnVYJ7Q=" providerId="None" clId="Web-{91C29FEF-3BEE-44A7-812E-05417A796CE8}"/>
    <pc:docChg chg="delSld modSld modSection">
      <pc:chgData name="Farha Shireen" userId="K9hHn9oINz5vZ9EtNhWdkbocU8fYfQRPeYvfmnVYJ7Q=" providerId="None" clId="Web-{91C29FEF-3BEE-44A7-812E-05417A796CE8}" dt="2025-03-31T00:02:02.668" v="196"/>
      <pc:docMkLst>
        <pc:docMk/>
      </pc:docMkLst>
      <pc:sldChg chg="addSp delSp modSp">
        <pc:chgData name="Farha Shireen" userId="K9hHn9oINz5vZ9EtNhWdkbocU8fYfQRPeYvfmnVYJ7Q=" providerId="None" clId="Web-{91C29FEF-3BEE-44A7-812E-05417A796CE8}" dt="2025-03-31T00:01:59.934" v="195" actId="20577"/>
        <pc:sldMkLst>
          <pc:docMk/>
          <pc:sldMk cId="3339101643" sldId="331"/>
        </pc:sldMkLst>
        <pc:spChg chg="add del mod">
          <ac:chgData name="Farha Shireen" userId="K9hHn9oINz5vZ9EtNhWdkbocU8fYfQRPeYvfmnVYJ7Q=" providerId="None" clId="Web-{91C29FEF-3BEE-44A7-812E-05417A796CE8}" dt="2025-03-30T23:42:43.553" v="27"/>
          <ac:spMkLst>
            <pc:docMk/>
            <pc:sldMk cId="3339101643" sldId="331"/>
            <ac:spMk id="3" creationId="{A255E2DE-7B1F-AAF6-8382-E145A4C1250D}"/>
          </ac:spMkLst>
        </pc:spChg>
        <pc:spChg chg="add del mod">
          <ac:chgData name="Farha Shireen" userId="K9hHn9oINz5vZ9EtNhWdkbocU8fYfQRPeYvfmnVYJ7Q=" providerId="None" clId="Web-{91C29FEF-3BEE-44A7-812E-05417A796CE8}" dt="2025-03-30T23:42:43.553" v="26"/>
          <ac:spMkLst>
            <pc:docMk/>
            <pc:sldMk cId="3339101643" sldId="331"/>
            <ac:spMk id="4" creationId="{4E7E80E7-F72B-B029-8872-135B9C92D984}"/>
          </ac:spMkLst>
        </pc:spChg>
        <pc:spChg chg="add del mod">
          <ac:chgData name="Farha Shireen" userId="K9hHn9oINz5vZ9EtNhWdkbocU8fYfQRPeYvfmnVYJ7Q=" providerId="None" clId="Web-{91C29FEF-3BEE-44A7-812E-05417A796CE8}" dt="2025-03-30T23:42:43.553" v="25"/>
          <ac:spMkLst>
            <pc:docMk/>
            <pc:sldMk cId="3339101643" sldId="331"/>
            <ac:spMk id="7" creationId="{062AB3D6-FC4C-9019-99AC-F7AE32DC1DF8}"/>
          </ac:spMkLst>
        </pc:spChg>
        <pc:spChg chg="add mod">
          <ac:chgData name="Farha Shireen" userId="K9hHn9oINz5vZ9EtNhWdkbocU8fYfQRPeYvfmnVYJ7Q=" providerId="None" clId="Web-{91C29FEF-3BEE-44A7-812E-05417A796CE8}" dt="2025-03-30T23:47:22.062" v="117" actId="20577"/>
          <ac:spMkLst>
            <pc:docMk/>
            <pc:sldMk cId="3339101643" sldId="331"/>
            <ac:spMk id="8" creationId="{5E8E3CA2-62D2-8D6E-C940-846D39AE5AA3}"/>
          </ac:spMkLst>
        </pc:spChg>
        <pc:spChg chg="add mod">
          <ac:chgData name="Farha Shireen" userId="K9hHn9oINz5vZ9EtNhWdkbocU8fYfQRPeYvfmnVYJ7Q=" providerId="None" clId="Web-{91C29FEF-3BEE-44A7-812E-05417A796CE8}" dt="2025-03-30T23:59:30.476" v="187" actId="20577"/>
          <ac:spMkLst>
            <pc:docMk/>
            <pc:sldMk cId="3339101643" sldId="331"/>
            <ac:spMk id="9" creationId="{B33CC34D-5B9D-5629-6643-83CD3A541E83}"/>
          </ac:spMkLst>
        </pc:spChg>
        <pc:spChg chg="add mod">
          <ac:chgData name="Farha Shireen" userId="K9hHn9oINz5vZ9EtNhWdkbocU8fYfQRPeYvfmnVYJ7Q=" providerId="None" clId="Web-{91C29FEF-3BEE-44A7-812E-05417A796CE8}" dt="2025-03-30T23:47:40.750" v="120" actId="1076"/>
          <ac:spMkLst>
            <pc:docMk/>
            <pc:sldMk cId="3339101643" sldId="331"/>
            <ac:spMk id="10" creationId="{86B94C86-91EB-D86F-EEF2-A4DFCE83E5BB}"/>
          </ac:spMkLst>
        </pc:spChg>
        <pc:spChg chg="add mod">
          <ac:chgData name="Farha Shireen" userId="K9hHn9oINz5vZ9EtNhWdkbocU8fYfQRPeYvfmnVYJ7Q=" providerId="None" clId="Web-{91C29FEF-3BEE-44A7-812E-05417A796CE8}" dt="2025-03-30T23:47:11.374" v="114" actId="1076"/>
          <ac:spMkLst>
            <pc:docMk/>
            <pc:sldMk cId="3339101643" sldId="331"/>
            <ac:spMk id="11" creationId="{042BF751-E879-68DD-2F32-682352EE6BA9}"/>
          </ac:spMkLst>
        </pc:spChg>
        <pc:spChg chg="add mod">
          <ac:chgData name="Farha Shireen" userId="K9hHn9oINz5vZ9EtNhWdkbocU8fYfQRPeYvfmnVYJ7Q=" providerId="None" clId="Web-{91C29FEF-3BEE-44A7-812E-05417A796CE8}" dt="2025-03-30T23:48:37.111" v="155" actId="20577"/>
          <ac:spMkLst>
            <pc:docMk/>
            <pc:sldMk cId="3339101643" sldId="331"/>
            <ac:spMk id="12" creationId="{E7A97748-4C58-EBFE-5B5C-164EE5A1EED9}"/>
          </ac:spMkLst>
        </pc:spChg>
        <pc:spChg chg="del mod">
          <ac:chgData name="Farha Shireen" userId="K9hHn9oINz5vZ9EtNhWdkbocU8fYfQRPeYvfmnVYJ7Q=" providerId="None" clId="Web-{91C29FEF-3BEE-44A7-812E-05417A796CE8}" dt="2025-03-30T23:48:06.704" v="125"/>
          <ac:spMkLst>
            <pc:docMk/>
            <pc:sldMk cId="3339101643" sldId="331"/>
            <ac:spMk id="10849" creationId="{25851C7E-9D42-867F-B426-1CA6BDADD8B4}"/>
          </ac:spMkLst>
        </pc:spChg>
        <pc:spChg chg="mod">
          <ac:chgData name="Farha Shireen" userId="K9hHn9oINz5vZ9EtNhWdkbocU8fYfQRPeYvfmnVYJ7Q=" providerId="None" clId="Web-{91C29FEF-3BEE-44A7-812E-05417A796CE8}" dt="2025-03-31T00:01:59.934" v="195" actId="20577"/>
          <ac:spMkLst>
            <pc:docMk/>
            <pc:sldMk cId="3339101643" sldId="331"/>
            <ac:spMk id="10851" creationId="{2209F44A-2ADD-A199-FA3C-81A8D1070E39}"/>
          </ac:spMkLst>
        </pc:spChg>
        <pc:spChg chg="del mod">
          <ac:chgData name="Farha Shireen" userId="K9hHn9oINz5vZ9EtNhWdkbocU8fYfQRPeYvfmnVYJ7Q=" providerId="None" clId="Web-{91C29FEF-3BEE-44A7-812E-05417A796CE8}" dt="2025-03-30T23:42:26.427" v="14"/>
          <ac:spMkLst>
            <pc:docMk/>
            <pc:sldMk cId="3339101643" sldId="331"/>
            <ac:spMk id="10853" creationId="{C1CC937A-CF76-D4E2-5E97-6BD2C0F7DB7E}"/>
          </ac:spMkLst>
        </pc:spChg>
        <pc:spChg chg="add del mod">
          <ac:chgData name="Farha Shireen" userId="K9hHn9oINz5vZ9EtNhWdkbocU8fYfQRPeYvfmnVYJ7Q=" providerId="None" clId="Web-{91C29FEF-3BEE-44A7-812E-05417A796CE8}" dt="2025-03-30T23:42:53.647" v="31"/>
          <ac:spMkLst>
            <pc:docMk/>
            <pc:sldMk cId="3339101643" sldId="331"/>
            <ac:spMk id="10854" creationId="{2A7D76D9-4FCA-C587-1256-B1409AE890FB}"/>
          </ac:spMkLst>
        </pc:spChg>
        <pc:spChg chg="del mod">
          <ac:chgData name="Farha Shireen" userId="K9hHn9oINz5vZ9EtNhWdkbocU8fYfQRPeYvfmnVYJ7Q=" providerId="None" clId="Web-{91C29FEF-3BEE-44A7-812E-05417A796CE8}" dt="2025-03-30T23:44:14.931" v="65"/>
          <ac:spMkLst>
            <pc:docMk/>
            <pc:sldMk cId="3339101643" sldId="331"/>
            <ac:spMk id="10855" creationId="{6B9C41E0-4A1B-0087-2AA0-282D86FB15FA}"/>
          </ac:spMkLst>
        </pc:spChg>
        <pc:spChg chg="del">
          <ac:chgData name="Farha Shireen" userId="K9hHn9oINz5vZ9EtNhWdkbocU8fYfQRPeYvfmnVYJ7Q=" providerId="None" clId="Web-{91C29FEF-3BEE-44A7-812E-05417A796CE8}" dt="2025-03-30T23:44:14.931" v="64"/>
          <ac:spMkLst>
            <pc:docMk/>
            <pc:sldMk cId="3339101643" sldId="331"/>
            <ac:spMk id="10856" creationId="{8BCB23BF-7DD6-A03F-9E95-5CDAB85B57BE}"/>
          </ac:spMkLst>
        </pc:spChg>
        <pc:spChg chg="del">
          <ac:chgData name="Farha Shireen" userId="K9hHn9oINz5vZ9EtNhWdkbocU8fYfQRPeYvfmnVYJ7Q=" providerId="None" clId="Web-{91C29FEF-3BEE-44A7-812E-05417A796CE8}" dt="2025-03-30T23:44:01.024" v="60"/>
          <ac:spMkLst>
            <pc:docMk/>
            <pc:sldMk cId="3339101643" sldId="331"/>
            <ac:spMk id="10857" creationId="{AA3CE395-F4CD-0A3B-B7BC-CCFE36980D01}"/>
          </ac:spMkLst>
        </pc:spChg>
        <pc:spChg chg="del">
          <ac:chgData name="Farha Shireen" userId="K9hHn9oINz5vZ9EtNhWdkbocU8fYfQRPeYvfmnVYJ7Q=" providerId="None" clId="Web-{91C29FEF-3BEE-44A7-812E-05417A796CE8}" dt="2025-03-30T23:44:01.024" v="59"/>
          <ac:spMkLst>
            <pc:docMk/>
            <pc:sldMk cId="3339101643" sldId="331"/>
            <ac:spMk id="10858" creationId="{F10B3450-06C8-6933-44A4-05D8951C5FC6}"/>
          </ac:spMkLst>
        </pc:spChg>
        <pc:spChg chg="del">
          <ac:chgData name="Farha Shireen" userId="K9hHn9oINz5vZ9EtNhWdkbocU8fYfQRPeYvfmnVYJ7Q=" providerId="None" clId="Web-{91C29FEF-3BEE-44A7-812E-05417A796CE8}" dt="2025-03-30T23:43:58.633" v="58"/>
          <ac:spMkLst>
            <pc:docMk/>
            <pc:sldMk cId="3339101643" sldId="331"/>
            <ac:spMk id="10859" creationId="{8069ABE0-4817-C661-37C7-8805490648D3}"/>
          </ac:spMkLst>
        </pc:spChg>
        <pc:spChg chg="del">
          <ac:chgData name="Farha Shireen" userId="K9hHn9oINz5vZ9EtNhWdkbocU8fYfQRPeYvfmnVYJ7Q=" providerId="None" clId="Web-{91C29FEF-3BEE-44A7-812E-05417A796CE8}" dt="2025-03-30T23:43:58.633" v="57"/>
          <ac:spMkLst>
            <pc:docMk/>
            <pc:sldMk cId="3339101643" sldId="331"/>
            <ac:spMk id="10860" creationId="{E2F03ABD-B1D7-B787-3224-B383A71614EC}"/>
          </ac:spMkLst>
        </pc:spChg>
        <pc:spChg chg="del mod">
          <ac:chgData name="Farha Shireen" userId="K9hHn9oINz5vZ9EtNhWdkbocU8fYfQRPeYvfmnVYJ7Q=" providerId="None" clId="Web-{91C29FEF-3BEE-44A7-812E-05417A796CE8}" dt="2025-03-30T23:48:45.830" v="158"/>
          <ac:spMkLst>
            <pc:docMk/>
            <pc:sldMk cId="3339101643" sldId="331"/>
            <ac:spMk id="10861" creationId="{F46D5F0A-774F-102F-0336-89017046F028}"/>
          </ac:spMkLst>
        </pc:spChg>
        <pc:picChg chg="add mod">
          <ac:chgData name="Farha Shireen" userId="K9hHn9oINz5vZ9EtNhWdkbocU8fYfQRPeYvfmnVYJ7Q=" providerId="None" clId="Web-{91C29FEF-3BEE-44A7-812E-05417A796CE8}" dt="2025-03-30T23:54:27.076" v="178" actId="1076"/>
          <ac:picMkLst>
            <pc:docMk/>
            <pc:sldMk cId="3339101643" sldId="331"/>
            <ac:picMk id="13" creationId="{7CA9B0C6-8EFA-BD24-B14F-2197A18D872F}"/>
          </ac:picMkLst>
        </pc:picChg>
        <pc:picChg chg="add mod">
          <ac:chgData name="Farha Shireen" userId="K9hHn9oINz5vZ9EtNhWdkbocU8fYfQRPeYvfmnVYJ7Q=" providerId="None" clId="Web-{91C29FEF-3BEE-44A7-812E-05417A796CE8}" dt="2025-03-30T23:54:30.107" v="179" actId="1076"/>
          <ac:picMkLst>
            <pc:docMk/>
            <pc:sldMk cId="3339101643" sldId="331"/>
            <ac:picMk id="14" creationId="{35DFAC52-685C-EF8A-9E01-AF85F3F3A75C}"/>
          </ac:picMkLst>
        </pc:picChg>
        <pc:picChg chg="add mod">
          <ac:chgData name="Farha Shireen" userId="K9hHn9oINz5vZ9EtNhWdkbocU8fYfQRPeYvfmnVYJ7Q=" providerId="None" clId="Web-{91C29FEF-3BEE-44A7-812E-05417A796CE8}" dt="2025-03-30T23:53:06.089" v="177" actId="1076"/>
          <ac:picMkLst>
            <pc:docMk/>
            <pc:sldMk cId="3339101643" sldId="331"/>
            <ac:picMk id="15" creationId="{67222E4E-5A7D-8FBF-4773-C9B122148E62}"/>
          </ac:picMkLst>
        </pc:picChg>
      </pc:sldChg>
      <pc:sldChg chg="del">
        <pc:chgData name="Farha Shireen" userId="K9hHn9oINz5vZ9EtNhWdkbocU8fYfQRPeYvfmnVYJ7Q=" providerId="None" clId="Web-{91C29FEF-3BEE-44A7-812E-05417A796CE8}" dt="2025-03-31T00:02:02.668" v="196"/>
        <pc:sldMkLst>
          <pc:docMk/>
          <pc:sldMk cId="4237057487" sldId="338"/>
        </pc:sldMkLst>
      </pc:sldChg>
    </pc:docChg>
  </pc:docChgLst>
  <pc:docChgLst>
    <pc:chgData name="Ananth Mohan" userId="0+ntHPCRoNBLvPdhBUzfljBEc8fje1ZhpS6eiRuEUeE=" providerId="None" clId="Web-{2C136CDA-AB62-457D-BCDE-2F46A41717C2}"/>
    <pc:docChg chg="delSld modSection">
      <pc:chgData name="Ananth Mohan" userId="0+ntHPCRoNBLvPdhBUzfljBEc8fje1ZhpS6eiRuEUeE=" providerId="None" clId="Web-{2C136CDA-AB62-457D-BCDE-2F46A41717C2}" dt="2025-04-16T11:53:30.981" v="6"/>
      <pc:docMkLst>
        <pc:docMk/>
      </pc:docMkLst>
      <pc:sldChg chg="del">
        <pc:chgData name="Ananth Mohan" userId="0+ntHPCRoNBLvPdhBUzfljBEc8fje1ZhpS6eiRuEUeE=" providerId="None" clId="Web-{2C136CDA-AB62-457D-BCDE-2F46A41717C2}" dt="2025-04-16T11:53:29.949" v="5"/>
        <pc:sldMkLst>
          <pc:docMk/>
          <pc:sldMk cId="583893953" sldId="259"/>
        </pc:sldMkLst>
      </pc:sldChg>
      <pc:sldChg chg="del">
        <pc:chgData name="Ananth Mohan" userId="0+ntHPCRoNBLvPdhBUzfljBEc8fje1ZhpS6eiRuEUeE=" providerId="None" clId="Web-{2C136CDA-AB62-457D-BCDE-2F46A41717C2}" dt="2025-04-16T11:53:30.981" v="6"/>
        <pc:sldMkLst>
          <pc:docMk/>
          <pc:sldMk cId="3774185422" sldId="303"/>
        </pc:sldMkLst>
      </pc:sldChg>
      <pc:sldChg chg="del">
        <pc:chgData name="Ananth Mohan" userId="0+ntHPCRoNBLvPdhBUzfljBEc8fje1ZhpS6eiRuEUeE=" providerId="None" clId="Web-{2C136CDA-AB62-457D-BCDE-2F46A41717C2}" dt="2025-04-16T11:53:27.371" v="4"/>
        <pc:sldMkLst>
          <pc:docMk/>
          <pc:sldMk cId="1291342862" sldId="335"/>
        </pc:sldMkLst>
      </pc:sldChg>
      <pc:sldChg chg="del">
        <pc:chgData name="Ananth Mohan" userId="0+ntHPCRoNBLvPdhBUzfljBEc8fje1ZhpS6eiRuEUeE=" providerId="None" clId="Web-{2C136CDA-AB62-457D-BCDE-2F46A41717C2}" dt="2025-04-16T11:53:25.918" v="1"/>
        <pc:sldMkLst>
          <pc:docMk/>
          <pc:sldMk cId="691607026" sldId="344"/>
        </pc:sldMkLst>
      </pc:sldChg>
      <pc:sldChg chg="del">
        <pc:chgData name="Ananth Mohan" userId="0+ntHPCRoNBLvPdhBUzfljBEc8fje1ZhpS6eiRuEUeE=" providerId="None" clId="Web-{2C136CDA-AB62-457D-BCDE-2F46A41717C2}" dt="2025-04-16T11:53:26.559" v="3"/>
        <pc:sldMkLst>
          <pc:docMk/>
          <pc:sldMk cId="943344073" sldId="346"/>
        </pc:sldMkLst>
      </pc:sldChg>
      <pc:sldChg chg="del">
        <pc:chgData name="Ananth Mohan" userId="0+ntHPCRoNBLvPdhBUzfljBEc8fje1ZhpS6eiRuEUeE=" providerId="None" clId="Web-{2C136CDA-AB62-457D-BCDE-2F46A41717C2}" dt="2025-04-16T11:53:19.715" v="0"/>
        <pc:sldMkLst>
          <pc:docMk/>
          <pc:sldMk cId="1810752695" sldId="350"/>
        </pc:sldMkLst>
      </pc:sldChg>
      <pc:sldChg chg="del">
        <pc:chgData name="Ananth Mohan" userId="0+ntHPCRoNBLvPdhBUzfljBEc8fje1ZhpS6eiRuEUeE=" providerId="None" clId="Web-{2C136CDA-AB62-457D-BCDE-2F46A41717C2}" dt="2025-04-16T11:53:26.527" v="2"/>
        <pc:sldMkLst>
          <pc:docMk/>
          <pc:sldMk cId="252852923" sldId="355"/>
        </pc:sldMkLst>
      </pc:sldChg>
    </pc:docChg>
  </pc:docChgLst>
  <pc:docChgLst>
    <pc:chgData name="Tanvir Ahmed Farook" userId="TCYBb3uSJ+bdHYXHvL8inqj6VAMXLD9G89AUjqTPq2w=" providerId="None" clId="Web-{424B0C5E-6F37-440B-9652-75C6A644E5FE}"/>
    <pc:docChg chg="mod addSld delSld modSld sldOrd modSection">
      <pc:chgData name="Tanvir Ahmed Farook" userId="TCYBb3uSJ+bdHYXHvL8inqj6VAMXLD9G89AUjqTPq2w=" providerId="None" clId="Web-{424B0C5E-6F37-440B-9652-75C6A644E5FE}" dt="2025-04-01T22:15:08.644" v="411" actId="20577"/>
      <pc:docMkLst>
        <pc:docMk/>
      </pc:docMkLst>
      <pc:sldChg chg="modSp">
        <pc:chgData name="Tanvir Ahmed Farook" userId="TCYBb3uSJ+bdHYXHvL8inqj6VAMXLD9G89AUjqTPq2w=" providerId="None" clId="Web-{424B0C5E-6F37-440B-9652-75C6A644E5FE}" dt="2025-04-01T21:14:06.434" v="137" actId="20577"/>
        <pc:sldMkLst>
          <pc:docMk/>
          <pc:sldMk cId="691607026" sldId="344"/>
        </pc:sldMkLst>
        <pc:spChg chg="mod">
          <ac:chgData name="Tanvir Ahmed Farook" userId="TCYBb3uSJ+bdHYXHvL8inqj6VAMXLD9G89AUjqTPq2w=" providerId="None" clId="Web-{424B0C5E-6F37-440B-9652-75C6A644E5FE}" dt="2025-04-01T21:14:06.434" v="137" actId="20577"/>
          <ac:spMkLst>
            <pc:docMk/>
            <pc:sldMk cId="691607026" sldId="344"/>
            <ac:spMk id="245" creationId="{00000000-0000-0000-0000-000000000000}"/>
          </ac:spMkLst>
        </pc:spChg>
      </pc:sldChg>
      <pc:sldChg chg="addSp delSp modSp">
        <pc:chgData name="Tanvir Ahmed Farook" userId="TCYBb3uSJ+bdHYXHvL8inqj6VAMXLD9G89AUjqTPq2w=" providerId="None" clId="Web-{424B0C5E-6F37-440B-9652-75C6A644E5FE}" dt="2025-04-01T21:40:25.348" v="214"/>
        <pc:sldMkLst>
          <pc:docMk/>
          <pc:sldMk cId="1810752695" sldId="350"/>
        </pc:sldMkLst>
        <pc:picChg chg="add del mod">
          <ac:chgData name="Tanvir Ahmed Farook" userId="TCYBb3uSJ+bdHYXHvL8inqj6VAMXLD9G89AUjqTPq2w=" providerId="None" clId="Web-{424B0C5E-6F37-440B-9652-75C6A644E5FE}" dt="2025-04-01T21:40:25.348" v="214"/>
          <ac:picMkLst>
            <pc:docMk/>
            <pc:sldMk cId="1810752695" sldId="350"/>
            <ac:picMk id="4" creationId="{80101E7A-30F7-4399-F208-FAA416DA87C3}"/>
          </ac:picMkLst>
        </pc:picChg>
      </pc:sldChg>
      <pc:sldChg chg="modSp add del replId">
        <pc:chgData name="Tanvir Ahmed Farook" userId="TCYBb3uSJ+bdHYXHvL8inqj6VAMXLD9G89AUjqTPq2w=" providerId="None" clId="Web-{424B0C5E-6F37-440B-9652-75C6A644E5FE}" dt="2025-04-01T21:03:50.018" v="4"/>
        <pc:sldMkLst>
          <pc:docMk/>
          <pc:sldMk cId="2868308667" sldId="353"/>
        </pc:sldMkLst>
        <pc:spChg chg="mod">
          <ac:chgData name="Tanvir Ahmed Farook" userId="TCYBb3uSJ+bdHYXHvL8inqj6VAMXLD9G89AUjqTPq2w=" providerId="None" clId="Web-{424B0C5E-6F37-440B-9652-75C6A644E5FE}" dt="2025-04-01T21:03:12.221" v="2" actId="20577"/>
          <ac:spMkLst>
            <pc:docMk/>
            <pc:sldMk cId="2868308667" sldId="353"/>
            <ac:spMk id="242" creationId="{1DE083E3-AED4-748E-E5BB-9E82A1410F49}"/>
          </ac:spMkLst>
        </pc:spChg>
      </pc:sldChg>
      <pc:sldChg chg="addSp delSp modSp add ord replId">
        <pc:chgData name="Tanvir Ahmed Farook" userId="TCYBb3uSJ+bdHYXHvL8inqj6VAMXLD9G89AUjqTPq2w=" providerId="None" clId="Web-{424B0C5E-6F37-440B-9652-75C6A644E5FE}" dt="2025-04-01T21:36:36.580" v="209" actId="1076"/>
        <pc:sldMkLst>
          <pc:docMk/>
          <pc:sldMk cId="3601758579" sldId="354"/>
        </pc:sldMkLst>
        <pc:spChg chg="mod">
          <ac:chgData name="Tanvir Ahmed Farook" userId="TCYBb3uSJ+bdHYXHvL8inqj6VAMXLD9G89AUjqTPq2w=" providerId="None" clId="Web-{424B0C5E-6F37-440B-9652-75C6A644E5FE}" dt="2025-04-01T21:05:33.396" v="26"/>
          <ac:spMkLst>
            <pc:docMk/>
            <pc:sldMk cId="3601758579" sldId="354"/>
            <ac:spMk id="2" creationId="{3E15C3BC-81D1-F2ED-AB11-CF5BF7C0C650}"/>
          </ac:spMkLst>
        </pc:spChg>
        <pc:spChg chg="mod">
          <ac:chgData name="Tanvir Ahmed Farook" userId="TCYBb3uSJ+bdHYXHvL8inqj6VAMXLD9G89AUjqTPq2w=" providerId="None" clId="Web-{424B0C5E-6F37-440B-9652-75C6A644E5FE}" dt="2025-04-01T21:16:41.248" v="171"/>
          <ac:spMkLst>
            <pc:docMk/>
            <pc:sldMk cId="3601758579" sldId="354"/>
            <ac:spMk id="3" creationId="{7F1BBF67-5853-C83C-B4D1-8B44AF9D422C}"/>
          </ac:spMkLst>
        </pc:spChg>
        <pc:spChg chg="mod">
          <ac:chgData name="Tanvir Ahmed Farook" userId="TCYBb3uSJ+bdHYXHvL8inqj6VAMXLD9G89AUjqTPq2w=" providerId="None" clId="Web-{424B0C5E-6F37-440B-9652-75C6A644E5FE}" dt="2025-04-01T21:24:29.834" v="188" actId="1076"/>
          <ac:spMkLst>
            <pc:docMk/>
            <pc:sldMk cId="3601758579" sldId="354"/>
            <ac:spMk id="4" creationId="{FEA5BE52-3BB0-162E-BED6-3FAF2191CBA9}"/>
          </ac:spMkLst>
        </pc:spChg>
        <pc:spChg chg="del mod">
          <ac:chgData name="Tanvir Ahmed Farook" userId="TCYBb3uSJ+bdHYXHvL8inqj6VAMXLD9G89AUjqTPq2w=" providerId="None" clId="Web-{424B0C5E-6F37-440B-9652-75C6A644E5FE}" dt="2025-04-01T21:13:32.652" v="135"/>
          <ac:spMkLst>
            <pc:docMk/>
            <pc:sldMk cId="3601758579" sldId="354"/>
            <ac:spMk id="12" creationId="{A431D18A-2683-7725-84C8-D45C01FA7122}"/>
          </ac:spMkLst>
        </pc:spChg>
        <pc:spChg chg="del mod">
          <ac:chgData name="Tanvir Ahmed Farook" userId="TCYBb3uSJ+bdHYXHvL8inqj6VAMXLD9G89AUjqTPq2w=" providerId="None" clId="Web-{424B0C5E-6F37-440B-9652-75C6A644E5FE}" dt="2025-04-01T21:10:17.322" v="93"/>
          <ac:spMkLst>
            <pc:docMk/>
            <pc:sldMk cId="3601758579" sldId="354"/>
            <ac:spMk id="13" creationId="{73478C97-B646-8CBD-4416-2C93B8731D3D}"/>
          </ac:spMkLst>
        </pc:spChg>
        <pc:spChg chg="add mod">
          <ac:chgData name="Tanvir Ahmed Farook" userId="TCYBb3uSJ+bdHYXHvL8inqj6VAMXLD9G89AUjqTPq2w=" providerId="None" clId="Web-{424B0C5E-6F37-440B-9652-75C6A644E5FE}" dt="2025-04-01T21:13:18.980" v="130"/>
          <ac:spMkLst>
            <pc:docMk/>
            <pc:sldMk cId="3601758579" sldId="354"/>
            <ac:spMk id="16" creationId="{AF49241C-B8E7-992B-F954-8FD9CB8D19D6}"/>
          </ac:spMkLst>
        </pc:spChg>
        <pc:spChg chg="mod">
          <ac:chgData name="Tanvir Ahmed Farook" userId="TCYBb3uSJ+bdHYXHvL8inqj6VAMXLD9G89AUjqTPq2w=" providerId="None" clId="Web-{424B0C5E-6F37-440B-9652-75C6A644E5FE}" dt="2025-04-01T21:12:18.558" v="120" actId="1076"/>
          <ac:spMkLst>
            <pc:docMk/>
            <pc:sldMk cId="3601758579" sldId="354"/>
            <ac:spMk id="17" creationId="{921013FD-1E40-8C87-08D7-FC7B91752256}"/>
          </ac:spMkLst>
        </pc:spChg>
        <pc:spChg chg="add mod">
          <ac:chgData name="Tanvir Ahmed Farook" userId="TCYBb3uSJ+bdHYXHvL8inqj6VAMXLD9G89AUjqTPq2w=" providerId="None" clId="Web-{424B0C5E-6F37-440B-9652-75C6A644E5FE}" dt="2025-04-01T21:15:14.700" v="153" actId="20577"/>
          <ac:spMkLst>
            <pc:docMk/>
            <pc:sldMk cId="3601758579" sldId="354"/>
            <ac:spMk id="18" creationId="{898EC371-8A50-E249-6D0B-864A9D9E93D1}"/>
          </ac:spMkLst>
        </pc:spChg>
        <pc:spChg chg="mod">
          <ac:chgData name="Tanvir Ahmed Farook" userId="TCYBb3uSJ+bdHYXHvL8inqj6VAMXLD9G89AUjqTPq2w=" providerId="None" clId="Web-{424B0C5E-6F37-440B-9652-75C6A644E5FE}" dt="2025-04-01T21:24:40.116" v="190" actId="1076"/>
          <ac:spMkLst>
            <pc:docMk/>
            <pc:sldMk cId="3601758579" sldId="354"/>
            <ac:spMk id="20" creationId="{B650E1C7-FFC7-5C88-350C-B4A6EFFC0038}"/>
          </ac:spMkLst>
        </pc:spChg>
        <pc:spChg chg="mod">
          <ac:chgData name="Tanvir Ahmed Farook" userId="TCYBb3uSJ+bdHYXHvL8inqj6VAMXLD9G89AUjqTPq2w=" providerId="None" clId="Web-{424B0C5E-6F37-440B-9652-75C6A644E5FE}" dt="2025-04-01T21:24:25.991" v="187" actId="1076"/>
          <ac:spMkLst>
            <pc:docMk/>
            <pc:sldMk cId="3601758579" sldId="354"/>
            <ac:spMk id="22" creationId="{1D6F12BF-E9EF-A711-7290-E2540BBC2FE1}"/>
          </ac:spMkLst>
        </pc:spChg>
        <pc:spChg chg="mod">
          <ac:chgData name="Tanvir Ahmed Farook" userId="TCYBb3uSJ+bdHYXHvL8inqj6VAMXLD9G89AUjqTPq2w=" providerId="None" clId="Web-{424B0C5E-6F37-440B-9652-75C6A644E5FE}" dt="2025-04-01T21:09:52.884" v="84" actId="14100"/>
          <ac:spMkLst>
            <pc:docMk/>
            <pc:sldMk cId="3601758579" sldId="354"/>
            <ac:spMk id="23" creationId="{FBE83403-0154-FFFE-3ED7-BECD8D1DEC69}"/>
          </ac:spMkLst>
        </pc:spChg>
        <pc:spChg chg="mod">
          <ac:chgData name="Tanvir Ahmed Farook" userId="TCYBb3uSJ+bdHYXHvL8inqj6VAMXLD9G89AUjqTPq2w=" providerId="None" clId="Web-{424B0C5E-6F37-440B-9652-75C6A644E5FE}" dt="2025-04-01T21:24:34.553" v="189" actId="1076"/>
          <ac:spMkLst>
            <pc:docMk/>
            <pc:sldMk cId="3601758579" sldId="354"/>
            <ac:spMk id="24" creationId="{C241AAA1-8800-5E40-3C54-99AC9089A67C}"/>
          </ac:spMkLst>
        </pc:spChg>
        <pc:picChg chg="del mod">
          <ac:chgData name="Tanvir Ahmed Farook" userId="TCYBb3uSJ+bdHYXHvL8inqj6VAMXLD9G89AUjqTPq2w=" providerId="None" clId="Web-{424B0C5E-6F37-440B-9652-75C6A644E5FE}" dt="2025-04-01T21:15:43.669" v="160"/>
          <ac:picMkLst>
            <pc:docMk/>
            <pc:sldMk cId="3601758579" sldId="354"/>
            <ac:picMk id="14" creationId="{ABE52DBF-3C5E-22CD-2D6B-7C3A634455F5}"/>
          </ac:picMkLst>
        </pc:picChg>
        <pc:picChg chg="del mod">
          <ac:chgData name="Tanvir Ahmed Farook" userId="TCYBb3uSJ+bdHYXHvL8inqj6VAMXLD9G89AUjqTPq2w=" providerId="None" clId="Web-{424B0C5E-6F37-440B-9652-75C6A644E5FE}" dt="2025-04-01T21:15:43.669" v="159"/>
          <ac:picMkLst>
            <pc:docMk/>
            <pc:sldMk cId="3601758579" sldId="354"/>
            <ac:picMk id="15" creationId="{CEF59338-054C-BA5B-AB4B-CA52344D2F30}"/>
          </ac:picMkLst>
        </pc:picChg>
        <pc:picChg chg="del mod">
          <ac:chgData name="Tanvir Ahmed Farook" userId="TCYBb3uSJ+bdHYXHvL8inqj6VAMXLD9G89AUjqTPq2w=" providerId="None" clId="Web-{424B0C5E-6F37-440B-9652-75C6A644E5FE}" dt="2025-04-01T21:15:43.669" v="158"/>
          <ac:picMkLst>
            <pc:docMk/>
            <pc:sldMk cId="3601758579" sldId="354"/>
            <ac:picMk id="19" creationId="{83C14D2C-6A46-1992-A2A1-7FA0F7E4A3DA}"/>
          </ac:picMkLst>
        </pc:picChg>
        <pc:picChg chg="add del mod">
          <ac:chgData name="Tanvir Ahmed Farook" userId="TCYBb3uSJ+bdHYXHvL8inqj6VAMXLD9G89AUjqTPq2w=" providerId="None" clId="Web-{424B0C5E-6F37-440B-9652-75C6A644E5FE}" dt="2025-04-01T21:36:06.720" v="205"/>
          <ac:picMkLst>
            <pc:docMk/>
            <pc:sldMk cId="3601758579" sldId="354"/>
            <ac:picMk id="21" creationId="{7BD28C8B-E39E-D94D-795C-837C0EF382FC}"/>
          </ac:picMkLst>
        </pc:picChg>
        <pc:picChg chg="add del mod">
          <ac:chgData name="Tanvir Ahmed Farook" userId="TCYBb3uSJ+bdHYXHvL8inqj6VAMXLD9G89AUjqTPq2w=" providerId="None" clId="Web-{424B0C5E-6F37-440B-9652-75C6A644E5FE}" dt="2025-04-01T21:28:23.136" v="192"/>
          <ac:picMkLst>
            <pc:docMk/>
            <pc:sldMk cId="3601758579" sldId="354"/>
            <ac:picMk id="25" creationId="{0D02A75F-6C04-3EE6-C049-9ADDA470F3CB}"/>
          </ac:picMkLst>
        </pc:picChg>
        <pc:picChg chg="add del mod">
          <ac:chgData name="Tanvir Ahmed Farook" userId="TCYBb3uSJ+bdHYXHvL8inqj6VAMXLD9G89AUjqTPq2w=" providerId="None" clId="Web-{424B0C5E-6F37-440B-9652-75C6A644E5FE}" dt="2025-04-01T21:28:23.136" v="191"/>
          <ac:picMkLst>
            <pc:docMk/>
            <pc:sldMk cId="3601758579" sldId="354"/>
            <ac:picMk id="26" creationId="{3A1A4E93-5172-EAE2-A796-8CD0DDBFCA94}"/>
          </ac:picMkLst>
        </pc:picChg>
        <pc:picChg chg="add mod">
          <ac:chgData name="Tanvir Ahmed Farook" userId="TCYBb3uSJ+bdHYXHvL8inqj6VAMXLD9G89AUjqTPq2w=" providerId="None" clId="Web-{424B0C5E-6F37-440B-9652-75C6A644E5FE}" dt="2025-04-01T21:31:11.763" v="197" actId="1076"/>
          <ac:picMkLst>
            <pc:docMk/>
            <pc:sldMk cId="3601758579" sldId="354"/>
            <ac:picMk id="27" creationId="{93284241-1225-A3B2-EE06-AB3FC053E94F}"/>
          </ac:picMkLst>
        </pc:picChg>
        <pc:picChg chg="add mod">
          <ac:chgData name="Tanvir Ahmed Farook" userId="TCYBb3uSJ+bdHYXHvL8inqj6VAMXLD9G89AUjqTPq2w=" providerId="None" clId="Web-{424B0C5E-6F37-440B-9652-75C6A644E5FE}" dt="2025-04-01T21:35:14.860" v="204" actId="1076"/>
          <ac:picMkLst>
            <pc:docMk/>
            <pc:sldMk cId="3601758579" sldId="354"/>
            <ac:picMk id="28" creationId="{DFC67D0F-38FE-8A8A-6AF5-35FD4AED1728}"/>
          </ac:picMkLst>
        </pc:picChg>
        <pc:picChg chg="add mod">
          <ac:chgData name="Tanvir Ahmed Farook" userId="TCYBb3uSJ+bdHYXHvL8inqj6VAMXLD9G89AUjqTPq2w=" providerId="None" clId="Web-{424B0C5E-6F37-440B-9652-75C6A644E5FE}" dt="2025-04-01T21:36:36.580" v="209" actId="1076"/>
          <ac:picMkLst>
            <pc:docMk/>
            <pc:sldMk cId="3601758579" sldId="354"/>
            <ac:picMk id="29" creationId="{9DE4C832-879C-388E-B68B-DE0543C32E39}"/>
          </ac:picMkLst>
        </pc:picChg>
      </pc:sldChg>
      <pc:sldChg chg="addSp delSp modSp add replId">
        <pc:chgData name="Tanvir Ahmed Farook" userId="TCYBb3uSJ+bdHYXHvL8inqj6VAMXLD9G89AUjqTPq2w=" providerId="None" clId="Web-{424B0C5E-6F37-440B-9652-75C6A644E5FE}" dt="2025-04-01T21:48:46.578" v="306" actId="1076"/>
        <pc:sldMkLst>
          <pc:docMk/>
          <pc:sldMk cId="1528688609" sldId="358"/>
        </pc:sldMkLst>
        <pc:spChg chg="del">
          <ac:chgData name="Tanvir Ahmed Farook" userId="TCYBb3uSJ+bdHYXHvL8inqj6VAMXLD9G89AUjqTPq2w=" providerId="None" clId="Web-{424B0C5E-6F37-440B-9652-75C6A644E5FE}" dt="2025-04-01T21:45:42.230" v="284"/>
          <ac:spMkLst>
            <pc:docMk/>
            <pc:sldMk cId="1528688609" sldId="358"/>
            <ac:spMk id="43" creationId="{2C52A689-7F6B-0825-238A-71A918346277}"/>
          </ac:spMkLst>
        </pc:spChg>
        <pc:spChg chg="mod">
          <ac:chgData name="Tanvir Ahmed Farook" userId="TCYBb3uSJ+bdHYXHvL8inqj6VAMXLD9G89AUjqTPq2w=" providerId="None" clId="Web-{424B0C5E-6F37-440B-9652-75C6A644E5FE}" dt="2025-04-01T21:48:04.984" v="301" actId="1076"/>
          <ac:spMkLst>
            <pc:docMk/>
            <pc:sldMk cId="1528688609" sldId="358"/>
            <ac:spMk id="44" creationId="{E1E73A16-3BD4-446C-69EB-F2A35A962811}"/>
          </ac:spMkLst>
        </pc:spChg>
        <pc:spChg chg="mod">
          <ac:chgData name="Tanvir Ahmed Farook" userId="TCYBb3uSJ+bdHYXHvL8inqj6VAMXLD9G89AUjqTPq2w=" providerId="None" clId="Web-{424B0C5E-6F37-440B-9652-75C6A644E5FE}" dt="2025-04-01T21:48:46.578" v="306" actId="1076"/>
          <ac:spMkLst>
            <pc:docMk/>
            <pc:sldMk cId="1528688609" sldId="358"/>
            <ac:spMk id="45" creationId="{D84A35F1-E3F1-B402-72BE-94B075E09295}"/>
          </ac:spMkLst>
        </pc:spChg>
        <pc:grpChg chg="mod">
          <ac:chgData name="Tanvir Ahmed Farook" userId="TCYBb3uSJ+bdHYXHvL8inqj6VAMXLD9G89AUjqTPq2w=" providerId="None" clId="Web-{424B0C5E-6F37-440B-9652-75C6A644E5FE}" dt="2025-04-01T21:45:50.496" v="285" actId="1076"/>
          <ac:grpSpMkLst>
            <pc:docMk/>
            <pc:sldMk cId="1528688609" sldId="358"/>
            <ac:grpSpMk id="11" creationId="{A1014D9E-4697-058C-C6B9-3EB34FB61B62}"/>
          </ac:grpSpMkLst>
        </pc:grpChg>
        <pc:grpChg chg="mod">
          <ac:chgData name="Tanvir Ahmed Farook" userId="TCYBb3uSJ+bdHYXHvL8inqj6VAMXLD9G89AUjqTPq2w=" providerId="None" clId="Web-{424B0C5E-6F37-440B-9652-75C6A644E5FE}" dt="2025-04-01T21:47:53.608" v="300" actId="1076"/>
          <ac:grpSpMkLst>
            <pc:docMk/>
            <pc:sldMk cId="1528688609" sldId="358"/>
            <ac:grpSpMk id="31" creationId="{82E629A9-3C66-8CA4-C8CC-24A6A87C6E6F}"/>
          </ac:grpSpMkLst>
        </pc:grpChg>
        <pc:grpChg chg="add mod ord">
          <ac:chgData name="Tanvir Ahmed Farook" userId="TCYBb3uSJ+bdHYXHvL8inqj6VAMXLD9G89AUjqTPq2w=" providerId="None" clId="Web-{424B0C5E-6F37-440B-9652-75C6A644E5FE}" dt="2025-04-01T21:48:13.452" v="302" actId="1076"/>
          <ac:grpSpMkLst>
            <pc:docMk/>
            <pc:sldMk cId="1528688609" sldId="358"/>
            <ac:grpSpMk id="40" creationId="{DC1B43C9-9C22-C753-E00F-D1D636E785E2}"/>
          </ac:grpSpMkLst>
        </pc:grpChg>
        <pc:picChg chg="del mod">
          <ac:chgData name="Tanvir Ahmed Farook" userId="TCYBb3uSJ+bdHYXHvL8inqj6VAMXLD9G89AUjqTPq2w=" providerId="None" clId="Web-{424B0C5E-6F37-440B-9652-75C6A644E5FE}" dt="2025-04-01T21:44:02.085" v="224"/>
          <ac:picMkLst>
            <pc:docMk/>
            <pc:sldMk cId="1528688609" sldId="358"/>
            <ac:picMk id="4" creationId="{1AD4888B-B946-22E7-B893-C6E4D8AE2006}"/>
          </ac:picMkLst>
        </pc:picChg>
        <pc:picChg chg="mod">
          <ac:chgData name="Tanvir Ahmed Farook" userId="TCYBb3uSJ+bdHYXHvL8inqj6VAMXLD9G89AUjqTPq2w=" providerId="None" clId="Web-{424B0C5E-6F37-440B-9652-75C6A644E5FE}" dt="2025-04-01T21:46:07.887" v="289" actId="1076"/>
          <ac:picMkLst>
            <pc:docMk/>
            <pc:sldMk cId="1528688609" sldId="358"/>
            <ac:picMk id="16" creationId="{3A917BC9-9C9D-4F54-905D-9CF689EEB209}"/>
          </ac:picMkLst>
        </pc:picChg>
        <pc:picChg chg="del">
          <ac:chgData name="Tanvir Ahmed Farook" userId="TCYBb3uSJ+bdHYXHvL8inqj6VAMXLD9G89AUjqTPq2w=" providerId="None" clId="Web-{424B0C5E-6F37-440B-9652-75C6A644E5FE}" dt="2025-04-01T21:41:04.286" v="218"/>
          <ac:picMkLst>
            <pc:docMk/>
            <pc:sldMk cId="1528688609" sldId="358"/>
            <ac:picMk id="46" creationId="{D7C484C3-11F1-E367-5D04-71D7365A8139}"/>
          </ac:picMkLst>
        </pc:picChg>
        <pc:picChg chg="add mod">
          <ac:chgData name="Tanvir Ahmed Farook" userId="TCYBb3uSJ+bdHYXHvL8inqj6VAMXLD9G89AUjqTPq2w=" providerId="None" clId="Web-{424B0C5E-6F37-440B-9652-75C6A644E5FE}" dt="2025-04-01T21:48:17.796" v="303" actId="1076"/>
          <ac:picMkLst>
            <pc:docMk/>
            <pc:sldMk cId="1528688609" sldId="358"/>
            <ac:picMk id="47" creationId="{8D9E1492-02DA-638A-0EB0-C73D6E8A3698}"/>
          </ac:picMkLst>
        </pc:picChg>
      </pc:sldChg>
      <pc:sldChg chg="addSp delSp modSp add replId">
        <pc:chgData name="Tanvir Ahmed Farook" userId="TCYBb3uSJ+bdHYXHvL8inqj6VAMXLD9G89AUjqTPq2w=" providerId="None" clId="Web-{424B0C5E-6F37-440B-9652-75C6A644E5FE}" dt="2025-04-01T22:15:08.644" v="411" actId="20577"/>
        <pc:sldMkLst>
          <pc:docMk/>
          <pc:sldMk cId="730140971" sldId="359"/>
        </pc:sldMkLst>
        <pc:spChg chg="mod">
          <ac:chgData name="Tanvir Ahmed Farook" userId="TCYBb3uSJ+bdHYXHvL8inqj6VAMXLD9G89AUjqTPq2w=" providerId="None" clId="Web-{424B0C5E-6F37-440B-9652-75C6A644E5FE}" dt="2025-04-01T22:15:08.644" v="411" actId="20577"/>
          <ac:spMkLst>
            <pc:docMk/>
            <pc:sldMk cId="730140971" sldId="359"/>
            <ac:spMk id="2" creationId="{B1780BFC-EB37-A2DA-845E-A883565F5642}"/>
          </ac:spMkLst>
        </pc:spChg>
        <pc:spChg chg="mod topLvl">
          <ac:chgData name="Tanvir Ahmed Farook" userId="TCYBb3uSJ+bdHYXHvL8inqj6VAMXLD9G89AUjqTPq2w=" providerId="None" clId="Web-{424B0C5E-6F37-440B-9652-75C6A644E5FE}" dt="2025-04-01T22:12:06.423" v="334" actId="14100"/>
          <ac:spMkLst>
            <pc:docMk/>
            <pc:sldMk cId="730140971" sldId="359"/>
            <ac:spMk id="4" creationId="{5454E72D-0D80-93D2-7496-B843AE942606}"/>
          </ac:spMkLst>
        </pc:spChg>
        <pc:spChg chg="del">
          <ac:chgData name="Tanvir Ahmed Farook" userId="TCYBb3uSJ+bdHYXHvL8inqj6VAMXLD9G89AUjqTPq2w=" providerId="None" clId="Web-{424B0C5E-6F37-440B-9652-75C6A644E5FE}" dt="2025-04-01T22:11:38.501" v="322"/>
          <ac:spMkLst>
            <pc:docMk/>
            <pc:sldMk cId="730140971" sldId="359"/>
            <ac:spMk id="14" creationId="{B576E13A-E2C2-AAC8-ABCB-53D2A6FE895F}"/>
          </ac:spMkLst>
        </pc:spChg>
        <pc:spChg chg="add mod">
          <ac:chgData name="Tanvir Ahmed Farook" userId="TCYBb3uSJ+bdHYXHvL8inqj6VAMXLD9G89AUjqTPq2w=" providerId="None" clId="Web-{424B0C5E-6F37-440B-9652-75C6A644E5FE}" dt="2025-04-01T22:12:18.907" v="338" actId="1076"/>
          <ac:spMkLst>
            <pc:docMk/>
            <pc:sldMk cId="730140971" sldId="359"/>
            <ac:spMk id="16" creationId="{3928C93D-BDCF-B671-0A46-BAFA4B37ACB0}"/>
          </ac:spMkLst>
        </pc:spChg>
        <pc:spChg chg="add mod">
          <ac:chgData name="Tanvir Ahmed Farook" userId="TCYBb3uSJ+bdHYXHvL8inqj6VAMXLD9G89AUjqTPq2w=" providerId="None" clId="Web-{424B0C5E-6F37-440B-9652-75C6A644E5FE}" dt="2025-04-01T22:12:26.783" v="340" actId="1076"/>
          <ac:spMkLst>
            <pc:docMk/>
            <pc:sldMk cId="730140971" sldId="359"/>
            <ac:spMk id="17" creationId="{C7441848-C808-1C6C-17D2-63EB781CA7ED}"/>
          </ac:spMkLst>
        </pc:spChg>
        <pc:spChg chg="add mod">
          <ac:chgData name="Tanvir Ahmed Farook" userId="TCYBb3uSJ+bdHYXHvL8inqj6VAMXLD9G89AUjqTPq2w=" providerId="None" clId="Web-{424B0C5E-6F37-440B-9652-75C6A644E5FE}" dt="2025-04-01T22:13:08.236" v="352" actId="14100"/>
          <ac:spMkLst>
            <pc:docMk/>
            <pc:sldMk cId="730140971" sldId="359"/>
            <ac:spMk id="18" creationId="{2A51B7C1-C0ED-1779-FD86-F913AFFA923D}"/>
          </ac:spMkLst>
        </pc:spChg>
        <pc:spChg chg="add mod">
          <ac:chgData name="Tanvir Ahmed Farook" userId="TCYBb3uSJ+bdHYXHvL8inqj6VAMXLD9G89AUjqTPq2w=" providerId="None" clId="Web-{424B0C5E-6F37-440B-9652-75C6A644E5FE}" dt="2025-04-01T22:13:58.877" v="371" actId="1076"/>
          <ac:spMkLst>
            <pc:docMk/>
            <pc:sldMk cId="730140971" sldId="359"/>
            <ac:spMk id="19" creationId="{C5F8B175-0099-DAB1-B976-E7F309963121}"/>
          </ac:spMkLst>
        </pc:spChg>
        <pc:spChg chg="add mod">
          <ac:chgData name="Tanvir Ahmed Farook" userId="TCYBb3uSJ+bdHYXHvL8inqj6VAMXLD9G89AUjqTPq2w=" providerId="None" clId="Web-{424B0C5E-6F37-440B-9652-75C6A644E5FE}" dt="2025-04-01T22:14:15.065" v="380" actId="20577"/>
          <ac:spMkLst>
            <pc:docMk/>
            <pc:sldMk cId="730140971" sldId="359"/>
            <ac:spMk id="20" creationId="{3577D21D-6591-F29C-57FC-5D0AFBF38042}"/>
          </ac:spMkLst>
        </pc:spChg>
        <pc:spChg chg="del">
          <ac:chgData name="Tanvir Ahmed Farook" userId="TCYBb3uSJ+bdHYXHvL8inqj6VAMXLD9G89AUjqTPq2w=" providerId="None" clId="Web-{424B0C5E-6F37-440B-9652-75C6A644E5FE}" dt="2025-04-01T22:10:57.672" v="317"/>
          <ac:spMkLst>
            <pc:docMk/>
            <pc:sldMk cId="730140971" sldId="359"/>
            <ac:spMk id="29" creationId="{76A6A69B-A836-9806-7E4E-39A0B4C68472}"/>
          </ac:spMkLst>
        </pc:spChg>
        <pc:spChg chg="del">
          <ac:chgData name="Tanvir Ahmed Farook" userId="TCYBb3uSJ+bdHYXHvL8inqj6VAMXLD9G89AUjqTPq2w=" providerId="None" clId="Web-{424B0C5E-6F37-440B-9652-75C6A644E5FE}" dt="2025-04-01T22:10:57.672" v="316"/>
          <ac:spMkLst>
            <pc:docMk/>
            <pc:sldMk cId="730140971" sldId="359"/>
            <ac:spMk id="30" creationId="{60151E9E-2A12-DD90-C20C-62B3E663D12C}"/>
          </ac:spMkLst>
        </pc:spChg>
        <pc:spChg chg="del">
          <ac:chgData name="Tanvir Ahmed Farook" userId="TCYBb3uSJ+bdHYXHvL8inqj6VAMXLD9G89AUjqTPq2w=" providerId="None" clId="Web-{424B0C5E-6F37-440B-9652-75C6A644E5FE}" dt="2025-04-01T22:10:57.672" v="315"/>
          <ac:spMkLst>
            <pc:docMk/>
            <pc:sldMk cId="730140971" sldId="359"/>
            <ac:spMk id="31" creationId="{A5BC665A-678A-7D82-A429-74C26BCBB9F2}"/>
          </ac:spMkLst>
        </pc:spChg>
        <pc:spChg chg="del">
          <ac:chgData name="Tanvir Ahmed Farook" userId="TCYBb3uSJ+bdHYXHvL8inqj6VAMXLD9G89AUjqTPq2w=" providerId="None" clId="Web-{424B0C5E-6F37-440B-9652-75C6A644E5FE}" dt="2025-04-01T22:10:57.672" v="314"/>
          <ac:spMkLst>
            <pc:docMk/>
            <pc:sldMk cId="730140971" sldId="359"/>
            <ac:spMk id="32" creationId="{C58B405E-8FCC-B155-AD36-5B3429616545}"/>
          </ac:spMkLst>
        </pc:spChg>
        <pc:spChg chg="del">
          <ac:chgData name="Tanvir Ahmed Farook" userId="TCYBb3uSJ+bdHYXHvL8inqj6VAMXLD9G89AUjqTPq2w=" providerId="None" clId="Web-{424B0C5E-6F37-440B-9652-75C6A644E5FE}" dt="2025-04-01T22:10:57.672" v="311"/>
          <ac:spMkLst>
            <pc:docMk/>
            <pc:sldMk cId="730140971" sldId="359"/>
            <ac:spMk id="36" creationId="{D936272F-86C3-F174-8EB9-6881D2A9CA6F}"/>
          </ac:spMkLst>
        </pc:spChg>
        <pc:spChg chg="del">
          <ac:chgData name="Tanvir Ahmed Farook" userId="TCYBb3uSJ+bdHYXHvL8inqj6VAMXLD9G89AUjqTPq2w=" providerId="None" clId="Web-{424B0C5E-6F37-440B-9652-75C6A644E5FE}" dt="2025-04-01T22:10:57.672" v="310"/>
          <ac:spMkLst>
            <pc:docMk/>
            <pc:sldMk cId="730140971" sldId="359"/>
            <ac:spMk id="37" creationId="{1CC0A47C-3ED1-2758-F7F1-E4A40DD53997}"/>
          </ac:spMkLst>
        </pc:spChg>
        <pc:grpChg chg="add del">
          <ac:chgData name="Tanvir Ahmed Farook" userId="TCYBb3uSJ+bdHYXHvL8inqj6VAMXLD9G89AUjqTPq2w=" providerId="None" clId="Web-{424B0C5E-6F37-440B-9652-75C6A644E5FE}" dt="2025-04-01T22:11:38.563" v="327"/>
          <ac:grpSpMkLst>
            <pc:docMk/>
            <pc:sldMk cId="730140971" sldId="359"/>
            <ac:grpSpMk id="15" creationId="{21698B7B-62DC-2ED6-E9BD-9CF4C5F23A82}"/>
          </ac:grpSpMkLst>
        </pc:grpChg>
        <pc:picChg chg="del">
          <ac:chgData name="Tanvir Ahmed Farook" userId="TCYBb3uSJ+bdHYXHvL8inqj6VAMXLD9G89AUjqTPq2w=" providerId="None" clId="Web-{424B0C5E-6F37-440B-9652-75C6A644E5FE}" dt="2025-04-01T22:10:57.672" v="318"/>
          <ac:picMkLst>
            <pc:docMk/>
            <pc:sldMk cId="730140971" sldId="359"/>
            <ac:picMk id="7" creationId="{515D5455-94F8-5C29-75B7-CC8585D3FE19}"/>
          </ac:picMkLst>
        </pc:picChg>
        <pc:picChg chg="del">
          <ac:chgData name="Tanvir Ahmed Farook" userId="TCYBb3uSJ+bdHYXHvL8inqj6VAMXLD9G89AUjqTPq2w=" providerId="None" clId="Web-{424B0C5E-6F37-440B-9652-75C6A644E5FE}" dt="2025-04-01T22:11:29.797" v="321"/>
          <ac:picMkLst>
            <pc:docMk/>
            <pc:sldMk cId="730140971" sldId="359"/>
            <ac:picMk id="8" creationId="{76FB2AFF-A3FD-A5DA-F3C6-B4EA4D06F75B}"/>
          </ac:picMkLst>
        </pc:picChg>
        <pc:picChg chg="del topLvl">
          <ac:chgData name="Tanvir Ahmed Farook" userId="TCYBb3uSJ+bdHYXHvL8inqj6VAMXLD9G89AUjqTPq2w=" providerId="None" clId="Web-{424B0C5E-6F37-440B-9652-75C6A644E5FE}" dt="2025-04-01T22:11:38.563" v="327"/>
          <ac:picMkLst>
            <pc:docMk/>
            <pc:sldMk cId="730140971" sldId="359"/>
            <ac:picMk id="9" creationId="{0F1BEEE2-2A84-5946-AE43-777ECFCC2B10}"/>
          </ac:picMkLst>
        </pc:picChg>
        <pc:picChg chg="del">
          <ac:chgData name="Tanvir Ahmed Farook" userId="TCYBb3uSJ+bdHYXHvL8inqj6VAMXLD9G89AUjqTPq2w=" providerId="None" clId="Web-{424B0C5E-6F37-440B-9652-75C6A644E5FE}" dt="2025-04-01T22:11:38.563" v="326"/>
          <ac:picMkLst>
            <pc:docMk/>
            <pc:sldMk cId="730140971" sldId="359"/>
            <ac:picMk id="10" creationId="{732DE744-E186-5028-7D0D-E133AB46BD7F}"/>
          </ac:picMkLst>
        </pc:picChg>
        <pc:picChg chg="del">
          <ac:chgData name="Tanvir Ahmed Farook" userId="TCYBb3uSJ+bdHYXHvL8inqj6VAMXLD9G89AUjqTPq2w=" providerId="None" clId="Web-{424B0C5E-6F37-440B-9652-75C6A644E5FE}" dt="2025-04-01T22:11:38.548" v="325"/>
          <ac:picMkLst>
            <pc:docMk/>
            <pc:sldMk cId="730140971" sldId="359"/>
            <ac:picMk id="11" creationId="{B24D6D65-55F4-3D97-19E1-C35DD690C781}"/>
          </ac:picMkLst>
        </pc:picChg>
        <pc:picChg chg="del">
          <ac:chgData name="Tanvir Ahmed Farook" userId="TCYBb3uSJ+bdHYXHvL8inqj6VAMXLD9G89AUjqTPq2w=" providerId="None" clId="Web-{424B0C5E-6F37-440B-9652-75C6A644E5FE}" dt="2025-04-01T22:11:38.532" v="324"/>
          <ac:picMkLst>
            <pc:docMk/>
            <pc:sldMk cId="730140971" sldId="359"/>
            <ac:picMk id="12" creationId="{B5A300E6-D74C-1DC3-D39A-248DD8B945D6}"/>
          </ac:picMkLst>
        </pc:picChg>
        <pc:picChg chg="del">
          <ac:chgData name="Tanvir Ahmed Farook" userId="TCYBb3uSJ+bdHYXHvL8inqj6VAMXLD9G89AUjqTPq2w=" providerId="None" clId="Web-{424B0C5E-6F37-440B-9652-75C6A644E5FE}" dt="2025-04-01T22:11:38.516" v="323"/>
          <ac:picMkLst>
            <pc:docMk/>
            <pc:sldMk cId="730140971" sldId="359"/>
            <ac:picMk id="13" creationId="{41FD63FA-1165-D919-FB77-21FC54DD0B83}"/>
          </ac:picMkLst>
        </pc:picChg>
        <pc:picChg chg="del">
          <ac:chgData name="Tanvir Ahmed Farook" userId="TCYBb3uSJ+bdHYXHvL8inqj6VAMXLD9G89AUjqTPq2w=" providerId="None" clId="Web-{424B0C5E-6F37-440B-9652-75C6A644E5FE}" dt="2025-04-01T22:10:57.672" v="313"/>
          <ac:picMkLst>
            <pc:docMk/>
            <pc:sldMk cId="730140971" sldId="359"/>
            <ac:picMk id="33" creationId="{B8559552-38C8-909B-0A8D-7E2047302638}"/>
          </ac:picMkLst>
        </pc:picChg>
        <pc:picChg chg="del">
          <ac:chgData name="Tanvir Ahmed Farook" userId="TCYBb3uSJ+bdHYXHvL8inqj6VAMXLD9G89AUjqTPq2w=" providerId="None" clId="Web-{424B0C5E-6F37-440B-9652-75C6A644E5FE}" dt="2025-04-01T22:10:57.672" v="312"/>
          <ac:picMkLst>
            <pc:docMk/>
            <pc:sldMk cId="730140971" sldId="359"/>
            <ac:picMk id="34" creationId="{0AE84BCA-5DDF-681C-CD06-D3743AF999EC}"/>
          </ac:picMkLst>
        </pc:picChg>
      </pc:sldChg>
      <pc:sldChg chg="del">
        <pc:chgData name="Tanvir Ahmed Farook" userId="TCYBb3uSJ+bdHYXHvL8inqj6VAMXLD9G89AUjqTPq2w=" providerId="None" clId="Web-{424B0C5E-6F37-440B-9652-75C6A644E5FE}" dt="2025-04-01T21:59:53.148" v="307"/>
        <pc:sldMkLst>
          <pc:docMk/>
          <pc:sldMk cId="933782744" sldId="359"/>
        </pc:sldMkLst>
      </pc:sldChg>
      <pc:sldChg chg="del">
        <pc:chgData name="Tanvir Ahmed Farook" userId="TCYBb3uSJ+bdHYXHvL8inqj6VAMXLD9G89AUjqTPq2w=" providerId="None" clId="Web-{424B0C5E-6F37-440B-9652-75C6A644E5FE}" dt="2025-04-01T21:59:53.148" v="308"/>
        <pc:sldMkLst>
          <pc:docMk/>
          <pc:sldMk cId="245250479" sldId="360"/>
        </pc:sldMkLst>
      </pc:sldChg>
      <pc:sldChg chg="add del replId">
        <pc:chgData name="Tanvir Ahmed Farook" userId="TCYBb3uSJ+bdHYXHvL8inqj6VAMXLD9G89AUjqTPq2w=" providerId="None" clId="Web-{424B0C5E-6F37-440B-9652-75C6A644E5FE}" dt="2025-04-01T22:13:18.658" v="354"/>
        <pc:sldMkLst>
          <pc:docMk/>
          <pc:sldMk cId="246374751" sldId="360"/>
        </pc:sldMkLst>
      </pc:sldChg>
    </pc:docChg>
  </pc:docChgLst>
  <pc:docChgLst>
    <pc:chgData name="Hsueh-Ning Chao" userId="I32u27yO7tdajtqyP71sKDiQulIz6ic0z1xl0wdhUYk=" providerId="None" clId="Web-{3A0F06BB-F2E6-4BFA-BFC8-C932C54C40CE}"/>
    <pc:docChg chg="addSld delSld modSld sldOrd modSection">
      <pc:chgData name="Hsueh-Ning Chao" userId="I32u27yO7tdajtqyP71sKDiQulIz6ic0z1xl0wdhUYk=" providerId="None" clId="Web-{3A0F06BB-F2E6-4BFA-BFC8-C932C54C40CE}" dt="2025-03-27T15:31:21.421" v="53" actId="20577"/>
      <pc:docMkLst>
        <pc:docMk/>
      </pc:docMkLst>
      <pc:sldChg chg="new del">
        <pc:chgData name="Hsueh-Ning Chao" userId="I32u27yO7tdajtqyP71sKDiQulIz6ic0z1xl0wdhUYk=" providerId="None" clId="Web-{3A0F06BB-F2E6-4BFA-BFC8-C932C54C40CE}" dt="2025-03-27T15:29:33.399" v="3"/>
        <pc:sldMkLst>
          <pc:docMk/>
          <pc:sldMk cId="3173539697" sldId="322"/>
        </pc:sldMkLst>
      </pc:sldChg>
      <pc:sldChg chg="delSp modSp add ord replId">
        <pc:chgData name="Hsueh-Ning Chao" userId="I32u27yO7tdajtqyP71sKDiQulIz6ic0z1xl0wdhUYk=" providerId="None" clId="Web-{3A0F06BB-F2E6-4BFA-BFC8-C932C54C40CE}" dt="2025-03-27T15:31:21.421" v="53" actId="20577"/>
        <pc:sldMkLst>
          <pc:docMk/>
          <pc:sldMk cId="2405440878" sldId="323"/>
        </pc:sldMkLst>
        <pc:spChg chg="mod">
          <ac:chgData name="Hsueh-Ning Chao" userId="I32u27yO7tdajtqyP71sKDiQulIz6ic0z1xl0wdhUYk=" providerId="None" clId="Web-{3A0F06BB-F2E6-4BFA-BFC8-C932C54C40CE}" dt="2025-03-27T15:31:21.421" v="53" actId="20577"/>
          <ac:spMkLst>
            <pc:docMk/>
            <pc:sldMk cId="2405440878" sldId="323"/>
            <ac:spMk id="2" creationId="{83ECCFBE-7491-0BE3-CC23-63CB7C661B94}"/>
          </ac:spMkLst>
        </pc:spChg>
        <pc:spChg chg="del">
          <ac:chgData name="Hsueh-Ning Chao" userId="I32u27yO7tdajtqyP71sKDiQulIz6ic0z1xl0wdhUYk=" providerId="None" clId="Web-{3A0F06BB-F2E6-4BFA-BFC8-C932C54C40CE}" dt="2025-03-27T15:29:55.744" v="17"/>
          <ac:spMkLst>
            <pc:docMk/>
            <pc:sldMk cId="2405440878" sldId="323"/>
            <ac:spMk id="7" creationId="{F3AD8FE8-381F-0E44-2A58-1D67ED484E05}"/>
          </ac:spMkLst>
        </pc:spChg>
        <pc:spChg chg="del">
          <ac:chgData name="Hsueh-Ning Chao" userId="I32u27yO7tdajtqyP71sKDiQulIz6ic0z1xl0wdhUYk=" providerId="None" clId="Web-{3A0F06BB-F2E6-4BFA-BFC8-C932C54C40CE}" dt="2025-03-27T15:29:58.291" v="19"/>
          <ac:spMkLst>
            <pc:docMk/>
            <pc:sldMk cId="2405440878" sldId="323"/>
            <ac:spMk id="8" creationId="{7ECC152D-817E-586C-6272-00DD00032DF2}"/>
          </ac:spMkLst>
        </pc:spChg>
        <pc:graphicFrameChg chg="del">
          <ac:chgData name="Hsueh-Ning Chao" userId="I32u27yO7tdajtqyP71sKDiQulIz6ic0z1xl0wdhUYk=" providerId="None" clId="Web-{3A0F06BB-F2E6-4BFA-BFC8-C932C54C40CE}" dt="2025-03-27T15:29:53.603" v="15"/>
          <ac:graphicFrameMkLst>
            <pc:docMk/>
            <pc:sldMk cId="2405440878" sldId="323"/>
            <ac:graphicFrameMk id="16" creationId="{2FDFF7A0-1086-5E67-55EA-60536636692D}"/>
          </ac:graphicFrameMkLst>
        </pc:graphicFrameChg>
        <pc:cxnChg chg="del">
          <ac:chgData name="Hsueh-Ning Chao" userId="I32u27yO7tdajtqyP71sKDiQulIz6ic0z1xl0wdhUYk=" providerId="None" clId="Web-{3A0F06BB-F2E6-4BFA-BFC8-C932C54C40CE}" dt="2025-03-27T15:29:54.900" v="16"/>
          <ac:cxnSpMkLst>
            <pc:docMk/>
            <pc:sldMk cId="2405440878" sldId="323"/>
            <ac:cxnSpMk id="3" creationId="{8E96FDC3-0512-A3E9-7E02-83083A9DF87F}"/>
          </ac:cxnSpMkLst>
        </pc:cxnChg>
        <pc:cxnChg chg="del">
          <ac:chgData name="Hsueh-Ning Chao" userId="I32u27yO7tdajtqyP71sKDiQulIz6ic0z1xl0wdhUYk=" providerId="None" clId="Web-{3A0F06BB-F2E6-4BFA-BFC8-C932C54C40CE}" dt="2025-03-27T15:29:56.744" v="18"/>
          <ac:cxnSpMkLst>
            <pc:docMk/>
            <pc:sldMk cId="2405440878" sldId="323"/>
            <ac:cxnSpMk id="4" creationId="{6EEE3ABA-7062-B896-496A-F506A0FEC9D7}"/>
          </ac:cxnSpMkLst>
        </pc:cxnChg>
      </pc:sldChg>
      <pc:sldChg chg="modSp add replId">
        <pc:chgData name="Hsueh-Ning Chao" userId="I32u27yO7tdajtqyP71sKDiQulIz6ic0z1xl0wdhUYk=" providerId="None" clId="Web-{3A0F06BB-F2E6-4BFA-BFC8-C932C54C40CE}" dt="2025-03-27T15:30:43.434" v="28" actId="20577"/>
        <pc:sldMkLst>
          <pc:docMk/>
          <pc:sldMk cId="1814368766" sldId="324"/>
        </pc:sldMkLst>
        <pc:spChg chg="mod">
          <ac:chgData name="Hsueh-Ning Chao" userId="I32u27yO7tdajtqyP71sKDiQulIz6ic0z1xl0wdhUYk=" providerId="None" clId="Web-{3A0F06BB-F2E6-4BFA-BFC8-C932C54C40CE}" dt="2025-03-27T15:30:43.434" v="28" actId="20577"/>
          <ac:spMkLst>
            <pc:docMk/>
            <pc:sldMk cId="1814368766" sldId="324"/>
            <ac:spMk id="2" creationId="{6A23D919-8ABC-5806-0E57-998D8F519FCD}"/>
          </ac:spMkLst>
        </pc:spChg>
      </pc:sldChg>
    </pc:docChg>
  </pc:docChgLst>
  <pc:docChgLst>
    <pc:chgData name="Ananth Mohan" userId="0+ntHPCRoNBLvPdhBUzfljBEc8fje1ZhpS6eiRuEUeE=" providerId="None" clId="Web-{D5278F99-1BFC-41D2-841A-7B3264CD4CA4}"/>
    <pc:docChg chg="addSld modSld sldOrd addSection modSection">
      <pc:chgData name="Ananth Mohan" userId="0+ntHPCRoNBLvPdhBUzfljBEc8fje1ZhpS6eiRuEUeE=" providerId="None" clId="Web-{D5278F99-1BFC-41D2-841A-7B3264CD4CA4}" dt="2025-03-26T21:37:19.987" v="830" actId="20577"/>
      <pc:docMkLst>
        <pc:docMk/>
      </pc:docMkLst>
      <pc:sldChg chg="addSp delSp modSp">
        <pc:chgData name="Ananth Mohan" userId="0+ntHPCRoNBLvPdhBUzfljBEc8fje1ZhpS6eiRuEUeE=" providerId="None" clId="Web-{D5278F99-1BFC-41D2-841A-7B3264CD4CA4}" dt="2025-03-26T16:58:43.267" v="6"/>
        <pc:sldMkLst>
          <pc:docMk/>
          <pc:sldMk cId="4104319456" sldId="313"/>
        </pc:sldMkLst>
        <pc:picChg chg="add mod ord">
          <ac:chgData name="Ananth Mohan" userId="0+ntHPCRoNBLvPdhBUzfljBEc8fje1ZhpS6eiRuEUeE=" providerId="None" clId="Web-{D5278F99-1BFC-41D2-841A-7B3264CD4CA4}" dt="2025-03-26T16:58:40.471" v="5"/>
          <ac:picMkLst>
            <pc:docMk/>
            <pc:sldMk cId="4104319456" sldId="313"/>
            <ac:picMk id="10" creationId="{C57F4ABD-E262-0940-5071-B34F3754478E}"/>
          </ac:picMkLst>
        </pc:picChg>
        <pc:picChg chg="del">
          <ac:chgData name="Ananth Mohan" userId="0+ntHPCRoNBLvPdhBUzfljBEc8fje1ZhpS6eiRuEUeE=" providerId="None" clId="Web-{D5278F99-1BFC-41D2-841A-7B3264CD4CA4}" dt="2025-03-26T16:58:43.267" v="6"/>
          <ac:picMkLst>
            <pc:docMk/>
            <pc:sldMk cId="4104319456" sldId="313"/>
            <ac:picMk id="11" creationId="{29597F07-91E5-33D9-4FCA-6AC3F70FA1FD}"/>
          </ac:picMkLst>
        </pc:picChg>
      </pc:sldChg>
      <pc:sldChg chg="modSp ord">
        <pc:chgData name="Ananth Mohan" userId="0+ntHPCRoNBLvPdhBUzfljBEc8fje1ZhpS6eiRuEUeE=" providerId="None" clId="Web-{D5278F99-1BFC-41D2-841A-7B3264CD4CA4}" dt="2025-03-26T19:17:51.640" v="51"/>
        <pc:sldMkLst>
          <pc:docMk/>
          <pc:sldMk cId="3169188687" sldId="317"/>
        </pc:sldMkLst>
        <pc:spChg chg="mod">
          <ac:chgData name="Ananth Mohan" userId="0+ntHPCRoNBLvPdhBUzfljBEc8fje1ZhpS6eiRuEUeE=" providerId="None" clId="Web-{D5278F99-1BFC-41D2-841A-7B3264CD4CA4}" dt="2025-03-26T19:16:49.453" v="31" actId="20577"/>
          <ac:spMkLst>
            <pc:docMk/>
            <pc:sldMk cId="3169188687" sldId="317"/>
            <ac:spMk id="2" creationId="{E38E0D81-6699-AC59-6A9E-5BE3C1DD75A2}"/>
          </ac:spMkLst>
        </pc:spChg>
      </pc:sldChg>
      <pc:sldChg chg="delSp modSp add ord replId">
        <pc:chgData name="Ananth Mohan" userId="0+ntHPCRoNBLvPdhBUzfljBEc8fje1ZhpS6eiRuEUeE=" providerId="None" clId="Web-{D5278F99-1BFC-41D2-841A-7B3264CD4CA4}" dt="2025-03-26T21:37:19.987" v="830" actId="20577"/>
        <pc:sldMkLst>
          <pc:docMk/>
          <pc:sldMk cId="1943749839" sldId="318"/>
        </pc:sldMkLst>
        <pc:spChg chg="mod">
          <ac:chgData name="Ananth Mohan" userId="0+ntHPCRoNBLvPdhBUzfljBEc8fje1ZhpS6eiRuEUeE=" providerId="None" clId="Web-{D5278F99-1BFC-41D2-841A-7B3264CD4CA4}" dt="2025-03-26T19:17:07.687" v="46" actId="20577"/>
          <ac:spMkLst>
            <pc:docMk/>
            <pc:sldMk cId="1943749839" sldId="318"/>
            <ac:spMk id="2" creationId="{8F753717-9B18-C441-057D-5687B301AB7A}"/>
          </ac:spMkLst>
        </pc:spChg>
        <pc:spChg chg="del">
          <ac:chgData name="Ananth Mohan" userId="0+ntHPCRoNBLvPdhBUzfljBEc8fje1ZhpS6eiRuEUeE=" providerId="None" clId="Web-{D5278F99-1BFC-41D2-841A-7B3264CD4CA4}" dt="2025-03-26T21:22:22.734" v="697"/>
          <ac:spMkLst>
            <pc:docMk/>
            <pc:sldMk cId="1943749839" sldId="318"/>
            <ac:spMk id="3" creationId="{9FAF76AE-3E6F-B5AA-F154-27F0100588B7}"/>
          </ac:spMkLst>
        </pc:spChg>
        <pc:spChg chg="mod">
          <ac:chgData name="Ananth Mohan" userId="0+ntHPCRoNBLvPdhBUzfljBEc8fje1ZhpS6eiRuEUeE=" providerId="None" clId="Web-{D5278F99-1BFC-41D2-841A-7B3264CD4CA4}" dt="2025-03-26T21:37:19.987" v="830" actId="20577"/>
          <ac:spMkLst>
            <pc:docMk/>
            <pc:sldMk cId="1943749839" sldId="318"/>
            <ac:spMk id="4" creationId="{6389CB41-E186-88DC-3D72-529371EDB375}"/>
          </ac:spMkLst>
        </pc:spChg>
      </pc:sldChg>
      <pc:sldChg chg="addSp delSp modSp add ord replId">
        <pc:chgData name="Ananth Mohan" userId="0+ntHPCRoNBLvPdhBUzfljBEc8fje1ZhpS6eiRuEUeE=" providerId="None" clId="Web-{D5278F99-1BFC-41D2-841A-7B3264CD4CA4}" dt="2025-03-26T21:03:52.633" v="696" actId="20577"/>
        <pc:sldMkLst>
          <pc:docMk/>
          <pc:sldMk cId="2425371351" sldId="319"/>
        </pc:sldMkLst>
        <pc:spChg chg="mod">
          <ac:chgData name="Ananth Mohan" userId="0+ntHPCRoNBLvPdhBUzfljBEc8fje1ZhpS6eiRuEUeE=" providerId="None" clId="Web-{D5278F99-1BFC-41D2-841A-7B3264CD4CA4}" dt="2025-03-26T19:17:20.656" v="48" actId="20577"/>
          <ac:spMkLst>
            <pc:docMk/>
            <pc:sldMk cId="2425371351" sldId="319"/>
            <ac:spMk id="2" creationId="{77126E62-8FEA-3CB6-BD45-9A34A09C4DF9}"/>
          </ac:spMkLst>
        </pc:spChg>
        <pc:spChg chg="del">
          <ac:chgData name="Ananth Mohan" userId="0+ntHPCRoNBLvPdhBUzfljBEc8fje1ZhpS6eiRuEUeE=" providerId="None" clId="Web-{D5278F99-1BFC-41D2-841A-7B3264CD4CA4}" dt="2025-03-26T19:30:35.827" v="101"/>
          <ac:spMkLst>
            <pc:docMk/>
            <pc:sldMk cId="2425371351" sldId="319"/>
            <ac:spMk id="3" creationId="{A6155519-A8A8-3C46-408A-5AC9348524B8}"/>
          </ac:spMkLst>
        </pc:spChg>
        <pc:spChg chg="del">
          <ac:chgData name="Ananth Mohan" userId="0+ntHPCRoNBLvPdhBUzfljBEc8fje1ZhpS6eiRuEUeE=" providerId="None" clId="Web-{D5278F99-1BFC-41D2-841A-7B3264CD4CA4}" dt="2025-03-26T19:30:35.827" v="100"/>
          <ac:spMkLst>
            <pc:docMk/>
            <pc:sldMk cId="2425371351" sldId="319"/>
            <ac:spMk id="4" creationId="{D9AAE3D8-0B17-0FD4-3C5F-85557F90A01B}"/>
          </ac:spMkLst>
        </pc:spChg>
        <pc:spChg chg="add mod">
          <ac:chgData name="Ananth Mohan" userId="0+ntHPCRoNBLvPdhBUzfljBEc8fje1ZhpS6eiRuEUeE=" providerId="None" clId="Web-{D5278F99-1BFC-41D2-841A-7B3264CD4CA4}" dt="2025-03-26T21:02:55.303" v="678" actId="20577"/>
          <ac:spMkLst>
            <pc:docMk/>
            <pc:sldMk cId="2425371351" sldId="319"/>
            <ac:spMk id="7" creationId="{ECD1308A-EA04-654B-6C8F-56E8902C83F0}"/>
          </ac:spMkLst>
        </pc:spChg>
        <pc:spChg chg="add mod">
          <ac:chgData name="Ananth Mohan" userId="0+ntHPCRoNBLvPdhBUzfljBEc8fje1ZhpS6eiRuEUeE=" providerId="None" clId="Web-{D5278F99-1BFC-41D2-841A-7B3264CD4CA4}" dt="2025-03-26T21:03:03.585" v="680" actId="20577"/>
          <ac:spMkLst>
            <pc:docMk/>
            <pc:sldMk cId="2425371351" sldId="319"/>
            <ac:spMk id="9" creationId="{B04F481F-19E6-2E79-48F4-3A55C0CE0388}"/>
          </ac:spMkLst>
        </pc:spChg>
        <pc:spChg chg="add mod">
          <ac:chgData name="Ananth Mohan" userId="0+ntHPCRoNBLvPdhBUzfljBEc8fje1ZhpS6eiRuEUeE=" providerId="None" clId="Web-{D5278F99-1BFC-41D2-841A-7B3264CD4CA4}" dt="2025-03-26T21:03:22.741" v="688" actId="20577"/>
          <ac:spMkLst>
            <pc:docMk/>
            <pc:sldMk cId="2425371351" sldId="319"/>
            <ac:spMk id="10" creationId="{8762336F-3D1E-90D2-B0C9-8A29FC3680AC}"/>
          </ac:spMkLst>
        </pc:spChg>
        <pc:spChg chg="add mod">
          <ac:chgData name="Ananth Mohan" userId="0+ntHPCRoNBLvPdhBUzfljBEc8fje1ZhpS6eiRuEUeE=" providerId="None" clId="Web-{D5278F99-1BFC-41D2-841A-7B3264CD4CA4}" dt="2025-03-26T21:03:34.695" v="690" actId="20577"/>
          <ac:spMkLst>
            <pc:docMk/>
            <pc:sldMk cId="2425371351" sldId="319"/>
            <ac:spMk id="11" creationId="{C333D830-EF48-B4AB-C735-6FCA2868A6AD}"/>
          </ac:spMkLst>
        </pc:spChg>
        <pc:spChg chg="add mod">
          <ac:chgData name="Ananth Mohan" userId="0+ntHPCRoNBLvPdhBUzfljBEc8fje1ZhpS6eiRuEUeE=" providerId="None" clId="Web-{D5278F99-1BFC-41D2-841A-7B3264CD4CA4}" dt="2025-03-26T21:03:52.633" v="696" actId="20577"/>
          <ac:spMkLst>
            <pc:docMk/>
            <pc:sldMk cId="2425371351" sldId="319"/>
            <ac:spMk id="12" creationId="{49B52AFF-F44A-5C7A-3717-C50FBE5F4173}"/>
          </ac:spMkLst>
        </pc:spChg>
        <pc:picChg chg="add mod">
          <ac:chgData name="Ananth Mohan" userId="0+ntHPCRoNBLvPdhBUzfljBEc8fje1ZhpS6eiRuEUeE=" providerId="None" clId="Web-{D5278F99-1BFC-41D2-841A-7B3264CD4CA4}" dt="2025-03-26T19:52:15.107" v="229" actId="1076"/>
          <ac:picMkLst>
            <pc:docMk/>
            <pc:sldMk cId="2425371351" sldId="319"/>
            <ac:picMk id="8" creationId="{47608A8B-539B-BC45-E7EA-5FC0D2FAAAD6}"/>
          </ac:picMkLst>
        </pc:picChg>
      </pc:sldChg>
      <pc:sldChg chg="addSp delSp modSp new">
        <pc:chgData name="Ananth Mohan" userId="0+ntHPCRoNBLvPdhBUzfljBEc8fje1ZhpS6eiRuEUeE=" providerId="None" clId="Web-{D5278F99-1BFC-41D2-841A-7B3264CD4CA4}" dt="2025-03-26T21:01:46.474" v="547" actId="1076"/>
        <pc:sldMkLst>
          <pc:docMk/>
          <pc:sldMk cId="2200141053" sldId="320"/>
        </pc:sldMkLst>
        <pc:spChg chg="mod">
          <ac:chgData name="Ananth Mohan" userId="0+ntHPCRoNBLvPdhBUzfljBEc8fje1ZhpS6eiRuEUeE=" providerId="None" clId="Web-{D5278F99-1BFC-41D2-841A-7B3264CD4CA4}" dt="2025-03-26T19:18:07.875" v="55" actId="20577"/>
          <ac:spMkLst>
            <pc:docMk/>
            <pc:sldMk cId="2200141053" sldId="320"/>
            <ac:spMk id="2" creationId="{2923DC98-AB99-969D-A63B-B2D01A0D747D}"/>
          </ac:spMkLst>
        </pc:spChg>
        <pc:spChg chg="del">
          <ac:chgData name="Ananth Mohan" userId="0+ntHPCRoNBLvPdhBUzfljBEc8fje1ZhpS6eiRuEUeE=" providerId="None" clId="Web-{D5278F99-1BFC-41D2-841A-7B3264CD4CA4}" dt="2025-03-26T19:18:19.296" v="57"/>
          <ac:spMkLst>
            <pc:docMk/>
            <pc:sldMk cId="2200141053" sldId="320"/>
            <ac:spMk id="3" creationId="{6CB0BC97-7417-0C94-5903-BBF132929C05}"/>
          </ac:spMkLst>
        </pc:spChg>
        <pc:spChg chg="add mod">
          <ac:chgData name="Ananth Mohan" userId="0+ntHPCRoNBLvPdhBUzfljBEc8fje1ZhpS6eiRuEUeE=" providerId="None" clId="Web-{D5278F99-1BFC-41D2-841A-7B3264CD4CA4}" dt="2025-03-26T20:41:44.839" v="362" actId="1076"/>
          <ac:spMkLst>
            <pc:docMk/>
            <pc:sldMk cId="2200141053" sldId="320"/>
            <ac:spMk id="3" creationId="{D59D48F7-9DAE-09D9-F3B4-D941C9C1DFBF}"/>
          </ac:spMkLst>
        </pc:spChg>
        <pc:spChg chg="del">
          <ac:chgData name="Ananth Mohan" userId="0+ntHPCRoNBLvPdhBUzfljBEc8fje1ZhpS6eiRuEUeE=" providerId="None" clId="Web-{D5278F99-1BFC-41D2-841A-7B3264CD4CA4}" dt="2025-03-26T19:18:14.625" v="56"/>
          <ac:spMkLst>
            <pc:docMk/>
            <pc:sldMk cId="2200141053" sldId="320"/>
            <ac:spMk id="4" creationId="{3C540C63-7EFB-2C9B-2B03-A8AA2F416226}"/>
          </ac:spMkLst>
        </pc:spChg>
        <pc:spChg chg="add mod">
          <ac:chgData name="Ananth Mohan" userId="0+ntHPCRoNBLvPdhBUzfljBEc8fje1ZhpS6eiRuEUeE=" providerId="None" clId="Web-{D5278F99-1BFC-41D2-841A-7B3264CD4CA4}" dt="2025-03-26T20:41:51.231" v="365" actId="1076"/>
          <ac:spMkLst>
            <pc:docMk/>
            <pc:sldMk cId="2200141053" sldId="320"/>
            <ac:spMk id="4" creationId="{98B31A2E-7A02-B1AD-409E-DFA6DC22D233}"/>
          </ac:spMkLst>
        </pc:spChg>
        <pc:spChg chg="add mod">
          <ac:chgData name="Ananth Mohan" userId="0+ntHPCRoNBLvPdhBUzfljBEc8fje1ZhpS6eiRuEUeE=" providerId="None" clId="Web-{D5278F99-1BFC-41D2-841A-7B3264CD4CA4}" dt="2025-03-26T20:41:23.167" v="356" actId="14100"/>
          <ac:spMkLst>
            <pc:docMk/>
            <pc:sldMk cId="2200141053" sldId="320"/>
            <ac:spMk id="7" creationId="{4A143CE2-4991-4CD5-7991-4726072FAB59}"/>
          </ac:spMkLst>
        </pc:spChg>
        <pc:spChg chg="add mod">
          <ac:chgData name="Ananth Mohan" userId="0+ntHPCRoNBLvPdhBUzfljBEc8fje1ZhpS6eiRuEUeE=" providerId="None" clId="Web-{D5278F99-1BFC-41D2-841A-7B3264CD4CA4}" dt="2025-03-26T20:41:41.449" v="361" actId="1076"/>
          <ac:spMkLst>
            <pc:docMk/>
            <pc:sldMk cId="2200141053" sldId="320"/>
            <ac:spMk id="8" creationId="{F1AC41C7-311B-829C-733E-695613099645}"/>
          </ac:spMkLst>
        </pc:spChg>
        <pc:spChg chg="add mod">
          <ac:chgData name="Ananth Mohan" userId="0+ntHPCRoNBLvPdhBUzfljBEc8fje1ZhpS6eiRuEUeE=" providerId="None" clId="Web-{D5278F99-1BFC-41D2-841A-7B3264CD4CA4}" dt="2025-03-26T20:41:46.699" v="363" actId="1076"/>
          <ac:spMkLst>
            <pc:docMk/>
            <pc:sldMk cId="2200141053" sldId="320"/>
            <ac:spMk id="9" creationId="{D4D24ACA-35D8-D288-8AAC-600F49641C03}"/>
          </ac:spMkLst>
        </pc:spChg>
        <pc:spChg chg="add mod">
          <ac:chgData name="Ananth Mohan" userId="0+ntHPCRoNBLvPdhBUzfljBEc8fje1ZhpS6eiRuEUeE=" providerId="None" clId="Web-{D5278F99-1BFC-41D2-841A-7B3264CD4CA4}" dt="2025-03-26T20:41:48.855" v="364" actId="1076"/>
          <ac:spMkLst>
            <pc:docMk/>
            <pc:sldMk cId="2200141053" sldId="320"/>
            <ac:spMk id="10" creationId="{1E5AE8A3-B8AE-4EE2-5328-A5198A0E67C8}"/>
          </ac:spMkLst>
        </pc:spChg>
        <pc:spChg chg="add mod">
          <ac:chgData name="Ananth Mohan" userId="0+ntHPCRoNBLvPdhBUzfljBEc8fje1ZhpS6eiRuEUeE=" providerId="None" clId="Web-{D5278F99-1BFC-41D2-841A-7B3264CD4CA4}" dt="2025-03-26T20:41:54.293" v="366" actId="1076"/>
          <ac:spMkLst>
            <pc:docMk/>
            <pc:sldMk cId="2200141053" sldId="320"/>
            <ac:spMk id="11" creationId="{918F676A-1F59-7E49-4ABD-D1962DA5A04F}"/>
          </ac:spMkLst>
        </pc:spChg>
        <pc:spChg chg="add mod">
          <ac:chgData name="Ananth Mohan" userId="0+ntHPCRoNBLvPdhBUzfljBEc8fje1ZhpS6eiRuEUeE=" providerId="None" clId="Web-{D5278F99-1BFC-41D2-841A-7B3264CD4CA4}" dt="2025-03-26T20:41:39.714" v="360" actId="1076"/>
          <ac:spMkLst>
            <pc:docMk/>
            <pc:sldMk cId="2200141053" sldId="320"/>
            <ac:spMk id="12" creationId="{71BB5B4C-F10E-91B8-1B12-3E7EC85EC95B}"/>
          </ac:spMkLst>
        </pc:spChg>
        <pc:spChg chg="add mod">
          <ac:chgData name="Ananth Mohan" userId="0+ntHPCRoNBLvPdhBUzfljBEc8fje1ZhpS6eiRuEUeE=" providerId="None" clId="Web-{D5278F99-1BFC-41D2-841A-7B3264CD4CA4}" dt="2025-03-26T21:01:04.192" v="532" actId="1076"/>
          <ac:spMkLst>
            <pc:docMk/>
            <pc:sldMk cId="2200141053" sldId="320"/>
            <ac:spMk id="20" creationId="{82F59098-DE23-6F4A-37F0-6DD674831856}"/>
          </ac:spMkLst>
        </pc:spChg>
        <pc:spChg chg="add del mod">
          <ac:chgData name="Ananth Mohan" userId="0+ntHPCRoNBLvPdhBUzfljBEc8fje1ZhpS6eiRuEUeE=" providerId="None" clId="Web-{D5278F99-1BFC-41D2-841A-7B3264CD4CA4}" dt="2025-03-26T20:56:50.624" v="467"/>
          <ac:spMkLst>
            <pc:docMk/>
            <pc:sldMk cId="2200141053" sldId="320"/>
            <ac:spMk id="21" creationId="{3B6784DA-A8C7-00A4-3E59-B56C436A034C}"/>
          </ac:spMkLst>
        </pc:spChg>
        <pc:spChg chg="add mod">
          <ac:chgData name="Ananth Mohan" userId="0+ntHPCRoNBLvPdhBUzfljBEc8fje1ZhpS6eiRuEUeE=" providerId="None" clId="Web-{D5278F99-1BFC-41D2-841A-7B3264CD4CA4}" dt="2025-03-26T20:57:20.796" v="483" actId="1076"/>
          <ac:spMkLst>
            <pc:docMk/>
            <pc:sldMk cId="2200141053" sldId="320"/>
            <ac:spMk id="22" creationId="{D6D9933E-4DAF-1217-8F5A-655676515F67}"/>
          </ac:spMkLst>
        </pc:spChg>
        <pc:spChg chg="add mod">
          <ac:chgData name="Ananth Mohan" userId="0+ntHPCRoNBLvPdhBUzfljBEc8fje1ZhpS6eiRuEUeE=" providerId="None" clId="Web-{D5278F99-1BFC-41D2-841A-7B3264CD4CA4}" dt="2025-03-26T20:57:52.203" v="491" actId="1076"/>
          <ac:spMkLst>
            <pc:docMk/>
            <pc:sldMk cId="2200141053" sldId="320"/>
            <ac:spMk id="23" creationId="{3F29CB3A-0FCE-0C6B-FE4F-3883E21DC979}"/>
          </ac:spMkLst>
        </pc:spChg>
        <pc:spChg chg="add mod">
          <ac:chgData name="Ananth Mohan" userId="0+ntHPCRoNBLvPdhBUzfljBEc8fje1ZhpS6eiRuEUeE=" providerId="None" clId="Web-{D5278F99-1BFC-41D2-841A-7B3264CD4CA4}" dt="2025-03-26T21:01:36.489" v="543" actId="20577"/>
          <ac:spMkLst>
            <pc:docMk/>
            <pc:sldMk cId="2200141053" sldId="320"/>
            <ac:spMk id="24" creationId="{8BC90FBE-6971-E86E-A367-2D635531BB97}"/>
          </ac:spMkLst>
        </pc:spChg>
        <pc:spChg chg="add mod">
          <ac:chgData name="Ananth Mohan" userId="0+ntHPCRoNBLvPdhBUzfljBEc8fje1ZhpS6eiRuEUeE=" providerId="None" clId="Web-{D5278F99-1BFC-41D2-841A-7B3264CD4CA4}" dt="2025-03-26T21:01:46.474" v="547" actId="1076"/>
          <ac:spMkLst>
            <pc:docMk/>
            <pc:sldMk cId="2200141053" sldId="320"/>
            <ac:spMk id="25" creationId="{C287C70D-781E-D503-4BD2-D27E95E4D53A}"/>
          </ac:spMkLst>
        </pc:spChg>
        <pc:spChg chg="add mod">
          <ac:chgData name="Ananth Mohan" userId="0+ntHPCRoNBLvPdhBUzfljBEc8fje1ZhpS6eiRuEUeE=" providerId="None" clId="Web-{D5278F99-1BFC-41D2-841A-7B3264CD4CA4}" dt="2025-03-26T21:01:41.224" v="546" actId="20577"/>
          <ac:spMkLst>
            <pc:docMk/>
            <pc:sldMk cId="2200141053" sldId="320"/>
            <ac:spMk id="26" creationId="{DDE59B15-906D-77B8-AAF7-B739AC7F86CC}"/>
          </ac:spMkLst>
        </pc:spChg>
        <pc:spChg chg="add del mod">
          <ac:chgData name="Ananth Mohan" userId="0+ntHPCRoNBLvPdhBUzfljBEc8fje1ZhpS6eiRuEUeE=" providerId="None" clId="Web-{D5278F99-1BFC-41D2-841A-7B3264CD4CA4}" dt="2025-03-26T21:00:40.644" v="529"/>
          <ac:spMkLst>
            <pc:docMk/>
            <pc:sldMk cId="2200141053" sldId="320"/>
            <ac:spMk id="27" creationId="{313B4E30-D514-C349-E271-DD4EA813FD94}"/>
          </ac:spMkLst>
        </pc:spChg>
        <pc:cxnChg chg="add mod ord">
          <ac:chgData name="Ananth Mohan" userId="0+ntHPCRoNBLvPdhBUzfljBEc8fje1ZhpS6eiRuEUeE=" providerId="None" clId="Web-{D5278F99-1BFC-41D2-841A-7B3264CD4CA4}" dt="2025-03-26T20:45:17.750" v="398"/>
          <ac:cxnSpMkLst>
            <pc:docMk/>
            <pc:sldMk cId="2200141053" sldId="320"/>
            <ac:cxnSpMk id="13" creationId="{D11D6EB0-CD38-D103-4747-53A9DC879526}"/>
          </ac:cxnSpMkLst>
        </pc:cxnChg>
        <pc:cxnChg chg="add mod ord">
          <ac:chgData name="Ananth Mohan" userId="0+ntHPCRoNBLvPdhBUzfljBEc8fje1ZhpS6eiRuEUeE=" providerId="None" clId="Web-{D5278F99-1BFC-41D2-841A-7B3264CD4CA4}" dt="2025-03-26T20:45:42.173" v="448" actId="14100"/>
          <ac:cxnSpMkLst>
            <pc:docMk/>
            <pc:sldMk cId="2200141053" sldId="320"/>
            <ac:cxnSpMk id="14" creationId="{1C8C7BDE-A83C-7061-0961-5C5F1C3937FD}"/>
          </ac:cxnSpMkLst>
        </pc:cxnChg>
        <pc:cxnChg chg="add mod ord">
          <ac:chgData name="Ananth Mohan" userId="0+ntHPCRoNBLvPdhBUzfljBEc8fje1ZhpS6eiRuEUeE=" providerId="None" clId="Web-{D5278F99-1BFC-41D2-841A-7B3264CD4CA4}" dt="2025-03-26T20:45:37.797" v="447" actId="14100"/>
          <ac:cxnSpMkLst>
            <pc:docMk/>
            <pc:sldMk cId="2200141053" sldId="320"/>
            <ac:cxnSpMk id="15" creationId="{D281C0C0-9B5D-A8EB-2270-1DFF5EF98AA7}"/>
          </ac:cxnSpMkLst>
        </pc:cxnChg>
        <pc:cxnChg chg="add mod ord">
          <ac:chgData name="Ananth Mohan" userId="0+ntHPCRoNBLvPdhBUzfljBEc8fje1ZhpS6eiRuEUeE=" providerId="None" clId="Web-{D5278F99-1BFC-41D2-841A-7B3264CD4CA4}" dt="2025-03-26T20:57:27.421" v="484" actId="1076"/>
          <ac:cxnSpMkLst>
            <pc:docMk/>
            <pc:sldMk cId="2200141053" sldId="320"/>
            <ac:cxnSpMk id="16" creationId="{A2BB35BD-D0A6-69EE-879D-0D3C4AB9E1E7}"/>
          </ac:cxnSpMkLst>
        </pc:cxnChg>
        <pc:cxnChg chg="add mod ord">
          <ac:chgData name="Ananth Mohan" userId="0+ntHPCRoNBLvPdhBUzfljBEc8fje1ZhpS6eiRuEUeE=" providerId="None" clId="Web-{D5278F99-1BFC-41D2-841A-7B3264CD4CA4}" dt="2025-03-26T20:45:17.906" v="430"/>
          <ac:cxnSpMkLst>
            <pc:docMk/>
            <pc:sldMk cId="2200141053" sldId="320"/>
            <ac:cxnSpMk id="17" creationId="{DD75160C-CAFF-F266-945E-89D4D09D6ED7}"/>
          </ac:cxnSpMkLst>
        </pc:cxnChg>
        <pc:cxnChg chg="add mod ord">
          <ac:chgData name="Ananth Mohan" userId="0+ntHPCRoNBLvPdhBUzfljBEc8fje1ZhpS6eiRuEUeE=" providerId="None" clId="Web-{D5278F99-1BFC-41D2-841A-7B3264CD4CA4}" dt="2025-03-26T20:45:17.938" v="438"/>
          <ac:cxnSpMkLst>
            <pc:docMk/>
            <pc:sldMk cId="2200141053" sldId="320"/>
            <ac:cxnSpMk id="18" creationId="{8220B424-B60A-80D2-3838-A31BBAC1F1B4}"/>
          </ac:cxnSpMkLst>
        </pc:cxnChg>
        <pc:cxnChg chg="add mod ord">
          <ac:chgData name="Ananth Mohan" userId="0+ntHPCRoNBLvPdhBUzfljBEc8fje1ZhpS6eiRuEUeE=" providerId="None" clId="Web-{D5278F99-1BFC-41D2-841A-7B3264CD4CA4}" dt="2025-03-26T20:45:17.985" v="446"/>
          <ac:cxnSpMkLst>
            <pc:docMk/>
            <pc:sldMk cId="2200141053" sldId="320"/>
            <ac:cxnSpMk id="19" creationId="{64848E6F-AC73-4902-E4EE-184B3C0EC180}"/>
          </ac:cxnSpMkLst>
        </pc:cxnChg>
      </pc:sldChg>
      <pc:sldChg chg="addSp modSp add replId">
        <pc:chgData name="Ananth Mohan" userId="0+ntHPCRoNBLvPdhBUzfljBEc8fje1ZhpS6eiRuEUeE=" providerId="None" clId="Web-{D5278F99-1BFC-41D2-841A-7B3264CD4CA4}" dt="2025-03-26T21:02:35.850" v="676"/>
        <pc:sldMkLst>
          <pc:docMk/>
          <pc:sldMk cId="3592011414" sldId="321"/>
        </pc:sldMkLst>
        <pc:spChg chg="mod">
          <ac:chgData name="Ananth Mohan" userId="0+ntHPCRoNBLvPdhBUzfljBEc8fje1ZhpS6eiRuEUeE=" providerId="None" clId="Web-{D5278F99-1BFC-41D2-841A-7B3264CD4CA4}" dt="2025-03-26T19:25:46.624" v="60" actId="20577"/>
          <ac:spMkLst>
            <pc:docMk/>
            <pc:sldMk cId="3592011414" sldId="321"/>
            <ac:spMk id="2" creationId="{CC66C3F8-A5B5-D924-6ABD-5EF4ECC500FE}"/>
          </ac:spMkLst>
        </pc:spChg>
        <pc:graphicFrameChg chg="add mod modGraphic">
          <ac:chgData name="Ananth Mohan" userId="0+ntHPCRoNBLvPdhBUzfljBEc8fje1ZhpS6eiRuEUeE=" providerId="None" clId="Web-{D5278F99-1BFC-41D2-841A-7B3264CD4CA4}" dt="2025-03-26T21:02:35.850" v="676"/>
          <ac:graphicFrameMkLst>
            <pc:docMk/>
            <pc:sldMk cId="3592011414" sldId="321"/>
            <ac:graphicFrameMk id="3" creationId="{725C0FB5-6FDC-F690-4983-417D54FF3C77}"/>
          </ac:graphicFrameMkLst>
        </pc:graphicFrameChg>
      </pc:sldChg>
    </pc:docChg>
  </pc:docChgLst>
  <pc:docChgLst>
    <pc:chgData name="Ananth Mohan" userId="0+ntHPCRoNBLvPdhBUzfljBEc8fje1ZhpS6eiRuEUeE=" providerId="None" clId="Web-{701B84C1-80C6-475F-8A1D-281A40905D82}"/>
    <pc:docChg chg="addSld modSld modSection">
      <pc:chgData name="Ananth Mohan" userId="0+ntHPCRoNBLvPdhBUzfljBEc8fje1ZhpS6eiRuEUeE=" providerId="None" clId="Web-{701B84C1-80C6-475F-8A1D-281A40905D82}" dt="2025-03-26T04:46:18.142" v="24"/>
      <pc:docMkLst>
        <pc:docMk/>
      </pc:docMkLst>
      <pc:sldChg chg="modSp">
        <pc:chgData name="Ananth Mohan" userId="0+ntHPCRoNBLvPdhBUzfljBEc8fje1ZhpS6eiRuEUeE=" providerId="None" clId="Web-{701B84C1-80C6-475F-8A1D-281A40905D82}" dt="2025-03-26T02:53:20.827" v="1" actId="20577"/>
        <pc:sldMkLst>
          <pc:docMk/>
          <pc:sldMk cId="2708108178" sldId="257"/>
        </pc:sldMkLst>
        <pc:spChg chg="mod">
          <ac:chgData name="Ananth Mohan" userId="0+ntHPCRoNBLvPdhBUzfljBEc8fje1ZhpS6eiRuEUeE=" providerId="None" clId="Web-{701B84C1-80C6-475F-8A1D-281A40905D82}" dt="2025-03-26T02:53:20.827" v="1" actId="20577"/>
          <ac:spMkLst>
            <pc:docMk/>
            <pc:sldMk cId="2708108178" sldId="257"/>
            <ac:spMk id="18" creationId="{6B35AC07-1F92-DE50-35BF-70C2C768AB42}"/>
          </ac:spMkLst>
        </pc:spChg>
      </pc:sldChg>
      <pc:sldChg chg="addSp delSp modSp">
        <pc:chgData name="Ananth Mohan" userId="0+ntHPCRoNBLvPdhBUzfljBEc8fje1ZhpS6eiRuEUeE=" providerId="None" clId="Web-{701B84C1-80C6-475F-8A1D-281A40905D82}" dt="2025-03-26T03:31:08.891" v="16"/>
        <pc:sldMkLst>
          <pc:docMk/>
          <pc:sldMk cId="4104319456" sldId="313"/>
        </pc:sldMkLst>
        <pc:picChg chg="add del">
          <ac:chgData name="Ananth Mohan" userId="0+ntHPCRoNBLvPdhBUzfljBEc8fje1ZhpS6eiRuEUeE=" providerId="None" clId="Web-{701B84C1-80C6-475F-8A1D-281A40905D82}" dt="2025-03-26T03:31:08.891" v="16"/>
          <ac:picMkLst>
            <pc:docMk/>
            <pc:sldMk cId="4104319456" sldId="313"/>
            <ac:picMk id="10" creationId="{0FC9B275-5085-3D3C-E968-EB4C03869FD0}"/>
          </ac:picMkLst>
        </pc:picChg>
        <pc:picChg chg="add del mod ord">
          <ac:chgData name="Ananth Mohan" userId="0+ntHPCRoNBLvPdhBUzfljBEc8fje1ZhpS6eiRuEUeE=" providerId="None" clId="Web-{701B84C1-80C6-475F-8A1D-281A40905D82}" dt="2025-03-26T03:31:06.547" v="15"/>
          <ac:picMkLst>
            <pc:docMk/>
            <pc:sldMk cId="4104319456" sldId="313"/>
            <ac:picMk id="30" creationId="{7CEBE6D5-8A71-6AE3-430D-E05844DC6662}"/>
          </ac:picMkLst>
        </pc:picChg>
        <pc:picChg chg="add del mod">
          <ac:chgData name="Ananth Mohan" userId="0+ntHPCRoNBLvPdhBUzfljBEc8fje1ZhpS6eiRuEUeE=" providerId="None" clId="Web-{701B84C1-80C6-475F-8A1D-281A40905D82}" dt="2025-03-26T03:30:54.140" v="12"/>
          <ac:picMkLst>
            <pc:docMk/>
            <pc:sldMk cId="4104319456" sldId="313"/>
            <ac:picMk id="31" creationId="{89B91547-8FF4-1832-FE3A-60A99CA731A1}"/>
          </ac:picMkLst>
        </pc:picChg>
      </pc:sldChg>
      <pc:sldChg chg="modSp">
        <pc:chgData name="Ananth Mohan" userId="0+ntHPCRoNBLvPdhBUzfljBEc8fje1ZhpS6eiRuEUeE=" providerId="None" clId="Web-{701B84C1-80C6-475F-8A1D-281A40905D82}" dt="2025-03-26T04:17:17.631" v="19" actId="1076"/>
        <pc:sldMkLst>
          <pc:docMk/>
          <pc:sldMk cId="1678082126" sldId="314"/>
        </pc:sldMkLst>
        <pc:spChg chg="mod">
          <ac:chgData name="Ananth Mohan" userId="0+ntHPCRoNBLvPdhBUzfljBEc8fje1ZhpS6eiRuEUeE=" providerId="None" clId="Web-{701B84C1-80C6-475F-8A1D-281A40905D82}" dt="2025-03-26T04:17:17.616" v="17" actId="1076"/>
          <ac:spMkLst>
            <pc:docMk/>
            <pc:sldMk cId="1678082126" sldId="314"/>
            <ac:spMk id="15" creationId="{49C74549-3C68-F281-4936-321BB39E0AAA}"/>
          </ac:spMkLst>
        </pc:spChg>
        <pc:spChg chg="mod">
          <ac:chgData name="Ananth Mohan" userId="0+ntHPCRoNBLvPdhBUzfljBEc8fje1ZhpS6eiRuEUeE=" providerId="None" clId="Web-{701B84C1-80C6-475F-8A1D-281A40905D82}" dt="2025-03-26T04:17:17.616" v="18" actId="1076"/>
          <ac:spMkLst>
            <pc:docMk/>
            <pc:sldMk cId="1678082126" sldId="314"/>
            <ac:spMk id="16" creationId="{CB30A098-AF97-EE89-117F-E7209EA65DD3}"/>
          </ac:spMkLst>
        </pc:spChg>
        <pc:spChg chg="mod">
          <ac:chgData name="Ananth Mohan" userId="0+ntHPCRoNBLvPdhBUzfljBEc8fje1ZhpS6eiRuEUeE=" providerId="None" clId="Web-{701B84C1-80C6-475F-8A1D-281A40905D82}" dt="2025-03-26T04:17:17.631" v="19" actId="1076"/>
          <ac:spMkLst>
            <pc:docMk/>
            <pc:sldMk cId="1678082126" sldId="314"/>
            <ac:spMk id="17" creationId="{A329EF8E-0D3B-6DC1-B5C0-4C3ED59840F9}"/>
          </ac:spMkLst>
        </pc:spChg>
      </pc:sldChg>
      <pc:sldChg chg="addSp delSp modSp new">
        <pc:chgData name="Ananth Mohan" userId="0+ntHPCRoNBLvPdhBUzfljBEc8fje1ZhpS6eiRuEUeE=" providerId="None" clId="Web-{701B84C1-80C6-475F-8A1D-281A40905D82}" dt="2025-03-26T04:46:18.142" v="24"/>
        <pc:sldMkLst>
          <pc:docMk/>
          <pc:sldMk cId="3169188687" sldId="317"/>
        </pc:sldMkLst>
        <pc:graphicFrameChg chg="add del mod">
          <ac:chgData name="Ananth Mohan" userId="0+ntHPCRoNBLvPdhBUzfljBEc8fje1ZhpS6eiRuEUeE=" providerId="None" clId="Web-{701B84C1-80C6-475F-8A1D-281A40905D82}" dt="2025-03-26T04:45:22.484" v="22"/>
          <ac:graphicFrameMkLst>
            <pc:docMk/>
            <pc:sldMk cId="3169188687" sldId="317"/>
            <ac:graphicFrameMk id="8" creationId="{1AEFAAAB-12D2-249B-36B4-1CD22D8CBE1F}"/>
          </ac:graphicFrameMkLst>
        </pc:graphicFrameChg>
        <pc:graphicFrameChg chg="add del mod">
          <ac:chgData name="Ananth Mohan" userId="0+ntHPCRoNBLvPdhBUzfljBEc8fje1ZhpS6eiRuEUeE=" providerId="None" clId="Web-{701B84C1-80C6-475F-8A1D-281A40905D82}" dt="2025-03-26T04:46:18.142" v="24"/>
          <ac:graphicFrameMkLst>
            <pc:docMk/>
            <pc:sldMk cId="3169188687" sldId="317"/>
            <ac:graphicFrameMk id="10" creationId="{49B08793-9FFE-D9E6-C0A3-7D0B424EA4C6}"/>
          </ac:graphicFrameMkLst>
        </pc:graphicFrameChg>
      </pc:sldChg>
    </pc:docChg>
  </pc:docChgLst>
  <pc:docChgLst>
    <pc:chgData name="Hsueh-Ning Chao" userId="I32u27yO7tdajtqyP71sKDiQulIz6ic0z1xl0wdhUYk=" providerId="None" clId="Web-{51C1BD24-0DB8-4D27-89B7-1447A958C493}"/>
    <pc:docChg chg="addSld delSld modSld sldOrd">
      <pc:chgData name="Hsueh-Ning Chao" userId="I32u27yO7tdajtqyP71sKDiQulIz6ic0z1xl0wdhUYk=" providerId="None" clId="Web-{51C1BD24-0DB8-4D27-89B7-1447A958C493}" dt="2025-03-12T02:10:35.293" v="555"/>
      <pc:docMkLst>
        <pc:docMk/>
      </pc:docMkLst>
      <pc:sldChg chg="ord">
        <pc:chgData name="Hsueh-Ning Chao" userId="I32u27yO7tdajtqyP71sKDiQulIz6ic0z1xl0wdhUYk=" providerId="None" clId="Web-{51C1BD24-0DB8-4D27-89B7-1447A958C493}" dt="2025-03-12T01:40:53.849" v="1"/>
        <pc:sldMkLst>
          <pc:docMk/>
          <pc:sldMk cId="1025125592" sldId="306"/>
        </pc:sldMkLst>
      </pc:sldChg>
      <pc:sldChg chg="addSp delSp modSp add del replId">
        <pc:chgData name="Hsueh-Ning Chao" userId="I32u27yO7tdajtqyP71sKDiQulIz6ic0z1xl0wdhUYk=" providerId="None" clId="Web-{51C1BD24-0DB8-4D27-89B7-1447A958C493}" dt="2025-03-12T01:42:35.754" v="34"/>
        <pc:sldMkLst>
          <pc:docMk/>
          <pc:sldMk cId="1308776198" sldId="309"/>
        </pc:sldMkLst>
        <pc:spChg chg="del">
          <ac:chgData name="Hsueh-Ning Chao" userId="I32u27yO7tdajtqyP71sKDiQulIz6ic0z1xl0wdhUYk=" providerId="None" clId="Web-{51C1BD24-0DB8-4D27-89B7-1447A958C493}" dt="2025-03-12T01:41:04.193" v="8"/>
          <ac:spMkLst>
            <pc:docMk/>
            <pc:sldMk cId="1308776198" sldId="309"/>
            <ac:spMk id="3" creationId="{A950FE84-0EBA-7EFC-6608-F2F34D56583A}"/>
          </ac:spMkLst>
        </pc:spChg>
        <pc:spChg chg="del">
          <ac:chgData name="Hsueh-Ning Chao" userId="I32u27yO7tdajtqyP71sKDiQulIz6ic0z1xl0wdhUYk=" providerId="None" clId="Web-{51C1BD24-0DB8-4D27-89B7-1447A958C493}" dt="2025-03-12T01:40:58.068" v="3"/>
          <ac:spMkLst>
            <pc:docMk/>
            <pc:sldMk cId="1308776198" sldId="309"/>
            <ac:spMk id="9" creationId="{177548C2-C8CE-567B-CD68-C15E39658FEF}"/>
          </ac:spMkLst>
        </pc:spChg>
        <pc:spChg chg="del">
          <ac:chgData name="Hsueh-Ning Chao" userId="I32u27yO7tdajtqyP71sKDiQulIz6ic0z1xl0wdhUYk=" providerId="None" clId="Web-{51C1BD24-0DB8-4D27-89B7-1447A958C493}" dt="2025-03-12T01:41:01.068" v="6"/>
          <ac:spMkLst>
            <pc:docMk/>
            <pc:sldMk cId="1308776198" sldId="309"/>
            <ac:spMk id="10" creationId="{B0EAB0C3-6F8A-2733-5B74-8BBBD5B187B5}"/>
          </ac:spMkLst>
        </pc:spChg>
        <pc:spChg chg="del">
          <ac:chgData name="Hsueh-Ning Chao" userId="I32u27yO7tdajtqyP71sKDiQulIz6ic0z1xl0wdhUYk=" providerId="None" clId="Web-{51C1BD24-0DB8-4D27-89B7-1447A958C493}" dt="2025-03-12T01:41:09.802" v="12"/>
          <ac:spMkLst>
            <pc:docMk/>
            <pc:sldMk cId="1308776198" sldId="309"/>
            <ac:spMk id="15" creationId="{041AE2C9-ADF9-D78C-F331-4BC903DAD806}"/>
          </ac:spMkLst>
        </pc:spChg>
        <pc:spChg chg="del">
          <ac:chgData name="Hsueh-Ning Chao" userId="I32u27yO7tdajtqyP71sKDiQulIz6ic0z1xl0wdhUYk=" providerId="None" clId="Web-{51C1BD24-0DB8-4D27-89B7-1447A958C493}" dt="2025-03-12T01:41:00.068" v="5"/>
          <ac:spMkLst>
            <pc:docMk/>
            <pc:sldMk cId="1308776198" sldId="309"/>
            <ac:spMk id="17" creationId="{E022C29F-34A7-4D1F-D548-63B096778156}"/>
          </ac:spMkLst>
        </pc:spChg>
        <pc:spChg chg="del">
          <ac:chgData name="Hsueh-Ning Chao" userId="I32u27yO7tdajtqyP71sKDiQulIz6ic0z1xl0wdhUYk=" providerId="None" clId="Web-{51C1BD24-0DB8-4D27-89B7-1447A958C493}" dt="2025-03-12T01:40:57.068" v="2"/>
          <ac:spMkLst>
            <pc:docMk/>
            <pc:sldMk cId="1308776198" sldId="309"/>
            <ac:spMk id="19" creationId="{FE57D214-6749-0794-3A6A-D73571EA9990}"/>
          </ac:spMkLst>
        </pc:spChg>
        <pc:graphicFrameChg chg="del">
          <ac:chgData name="Hsueh-Ning Chao" userId="I32u27yO7tdajtqyP71sKDiQulIz6ic0z1xl0wdhUYk=" providerId="None" clId="Web-{51C1BD24-0DB8-4D27-89B7-1447A958C493}" dt="2025-03-12T01:41:02.521" v="7"/>
          <ac:graphicFrameMkLst>
            <pc:docMk/>
            <pc:sldMk cId="1308776198" sldId="309"/>
            <ac:graphicFrameMk id="2" creationId="{E1F80329-BE19-1766-950D-211996CBECC6}"/>
          </ac:graphicFrameMkLst>
        </pc:graphicFrameChg>
        <pc:picChg chg="add del mod">
          <ac:chgData name="Hsueh-Ning Chao" userId="I32u27yO7tdajtqyP71sKDiQulIz6ic0z1xl0wdhUYk=" providerId="None" clId="Web-{51C1BD24-0DB8-4D27-89B7-1447A958C493}" dt="2025-03-12T01:42:11.739" v="29"/>
          <ac:picMkLst>
            <pc:docMk/>
            <pc:sldMk cId="1308776198" sldId="309"/>
            <ac:picMk id="7" creationId="{D28F002E-CBCF-D35A-0283-D409235FCCDE}"/>
          </ac:picMkLst>
        </pc:picChg>
        <pc:cxnChg chg="del">
          <ac:chgData name="Hsueh-Ning Chao" userId="I32u27yO7tdajtqyP71sKDiQulIz6ic0z1xl0wdhUYk=" providerId="None" clId="Web-{51C1BD24-0DB8-4D27-89B7-1447A958C493}" dt="2025-03-12T01:41:09.786" v="11"/>
          <ac:cxnSpMkLst>
            <pc:docMk/>
            <pc:sldMk cId="1308776198" sldId="309"/>
            <ac:cxnSpMk id="4" creationId="{97EB8770-4AF6-971D-D7D1-170CEAB96F3A}"/>
          </ac:cxnSpMkLst>
        </pc:cxnChg>
        <pc:cxnChg chg="del">
          <ac:chgData name="Hsueh-Ning Chao" userId="I32u27yO7tdajtqyP71sKDiQulIz6ic0z1xl0wdhUYk=" providerId="None" clId="Web-{51C1BD24-0DB8-4D27-89B7-1447A958C493}" dt="2025-03-12T01:41:06.193" v="10"/>
          <ac:cxnSpMkLst>
            <pc:docMk/>
            <pc:sldMk cId="1308776198" sldId="309"/>
            <ac:cxnSpMk id="8" creationId="{7C1EFC6D-499E-C4A1-F2F7-8679381BA541}"/>
          </ac:cxnSpMkLst>
        </pc:cxnChg>
        <pc:cxnChg chg="del">
          <ac:chgData name="Hsueh-Ning Chao" userId="I32u27yO7tdajtqyP71sKDiQulIz6ic0z1xl0wdhUYk=" providerId="None" clId="Web-{51C1BD24-0DB8-4D27-89B7-1447A958C493}" dt="2025-03-12T01:40:59.068" v="4"/>
          <ac:cxnSpMkLst>
            <pc:docMk/>
            <pc:sldMk cId="1308776198" sldId="309"/>
            <ac:cxnSpMk id="18" creationId="{6450F8D2-B6E4-7B75-EF79-E771A2E26CFA}"/>
          </ac:cxnSpMkLst>
        </pc:cxnChg>
        <pc:cxnChg chg="del">
          <ac:chgData name="Hsueh-Ning Chao" userId="I32u27yO7tdajtqyP71sKDiQulIz6ic0z1xl0wdhUYk=" providerId="None" clId="Web-{51C1BD24-0DB8-4D27-89B7-1447A958C493}" dt="2025-03-12T01:41:05.193" v="9"/>
          <ac:cxnSpMkLst>
            <pc:docMk/>
            <pc:sldMk cId="1308776198" sldId="309"/>
            <ac:cxnSpMk id="21" creationId="{6867E7EF-6C7F-E8E2-5C01-B2F8B4F81DCD}"/>
          </ac:cxnSpMkLst>
        </pc:cxnChg>
      </pc:sldChg>
      <pc:sldChg chg="addSp delSp modSp add ord replId">
        <pc:chgData name="Hsueh-Ning Chao" userId="I32u27yO7tdajtqyP71sKDiQulIz6ic0z1xl0wdhUYk=" providerId="None" clId="Web-{51C1BD24-0DB8-4D27-89B7-1447A958C493}" dt="2025-03-12T01:42:23.333" v="32" actId="1076"/>
        <pc:sldMkLst>
          <pc:docMk/>
          <pc:sldMk cId="1836386611" sldId="310"/>
        </pc:sldMkLst>
        <pc:spChg chg="mod">
          <ac:chgData name="Hsueh-Ning Chao" userId="I32u27yO7tdajtqyP71sKDiQulIz6ic0z1xl0wdhUYk=" providerId="None" clId="Web-{51C1BD24-0DB8-4D27-89B7-1447A958C493}" dt="2025-03-12T01:42:06.630" v="20" actId="20577"/>
          <ac:spMkLst>
            <pc:docMk/>
            <pc:sldMk cId="1836386611" sldId="310"/>
            <ac:spMk id="2" creationId="{D4CC3C02-2583-C61F-79BE-1E77D7581EE3}"/>
          </ac:spMkLst>
        </pc:spChg>
        <pc:spChg chg="del">
          <ac:chgData name="Hsueh-Ning Chao" userId="I32u27yO7tdajtqyP71sKDiQulIz6ic0z1xl0wdhUYk=" providerId="None" clId="Web-{51C1BD24-0DB8-4D27-89B7-1447A958C493}" dt="2025-03-12T01:42:09.317" v="27"/>
          <ac:spMkLst>
            <pc:docMk/>
            <pc:sldMk cId="1836386611" sldId="310"/>
            <ac:spMk id="13" creationId="{5C619290-CA3C-4D0D-3C36-AEF067B8C14F}"/>
          </ac:spMkLst>
        </pc:spChg>
        <pc:spChg chg="del">
          <ac:chgData name="Hsueh-Ning Chao" userId="I32u27yO7tdajtqyP71sKDiQulIz6ic0z1xl0wdhUYk=" providerId="None" clId="Web-{51C1BD24-0DB8-4D27-89B7-1447A958C493}" dt="2025-03-12T01:42:09.317" v="26"/>
          <ac:spMkLst>
            <pc:docMk/>
            <pc:sldMk cId="1836386611" sldId="310"/>
            <ac:spMk id="14" creationId="{31A90650-063D-5197-3B94-BB5EB3B5D564}"/>
          </ac:spMkLst>
        </pc:spChg>
        <pc:spChg chg="del">
          <ac:chgData name="Hsueh-Ning Chao" userId="I32u27yO7tdajtqyP71sKDiQulIz6ic0z1xl0wdhUYk=" providerId="None" clId="Web-{51C1BD24-0DB8-4D27-89B7-1447A958C493}" dt="2025-03-12T01:42:09.317" v="25"/>
          <ac:spMkLst>
            <pc:docMk/>
            <pc:sldMk cId="1836386611" sldId="310"/>
            <ac:spMk id="15" creationId="{FA600764-A8BE-168C-F385-A85FDB9E0204}"/>
          </ac:spMkLst>
        </pc:spChg>
        <pc:spChg chg="del">
          <ac:chgData name="Hsueh-Ning Chao" userId="I32u27yO7tdajtqyP71sKDiQulIz6ic0z1xl0wdhUYk=" providerId="None" clId="Web-{51C1BD24-0DB8-4D27-89B7-1447A958C493}" dt="2025-03-12T01:42:09.317" v="24"/>
          <ac:spMkLst>
            <pc:docMk/>
            <pc:sldMk cId="1836386611" sldId="310"/>
            <ac:spMk id="16" creationId="{024A3058-1E89-FE82-78BA-4297B73E93BA}"/>
          </ac:spMkLst>
        </pc:spChg>
        <pc:spChg chg="del">
          <ac:chgData name="Hsueh-Ning Chao" userId="I32u27yO7tdajtqyP71sKDiQulIz6ic0z1xl0wdhUYk=" providerId="None" clId="Web-{51C1BD24-0DB8-4D27-89B7-1447A958C493}" dt="2025-03-12T01:42:09.317" v="23"/>
          <ac:spMkLst>
            <pc:docMk/>
            <pc:sldMk cId="1836386611" sldId="310"/>
            <ac:spMk id="17" creationId="{6F795680-AFE3-DBFD-567A-C48323812A2D}"/>
          </ac:spMkLst>
        </pc:spChg>
        <pc:spChg chg="del">
          <ac:chgData name="Hsueh-Ning Chao" userId="I32u27yO7tdajtqyP71sKDiQulIz6ic0z1xl0wdhUYk=" providerId="None" clId="Web-{51C1BD24-0DB8-4D27-89B7-1447A958C493}" dt="2025-03-12T01:42:09.317" v="21"/>
          <ac:spMkLst>
            <pc:docMk/>
            <pc:sldMk cId="1836386611" sldId="310"/>
            <ac:spMk id="19" creationId="{B54DB3DC-D82B-26E6-CDB8-D8B41EA97613}"/>
          </ac:spMkLst>
        </pc:spChg>
        <pc:picChg chg="add mod">
          <ac:chgData name="Hsueh-Ning Chao" userId="I32u27yO7tdajtqyP71sKDiQulIz6ic0z1xl0wdhUYk=" providerId="None" clId="Web-{51C1BD24-0DB8-4D27-89B7-1447A958C493}" dt="2025-03-12T01:42:23.333" v="32" actId="1076"/>
          <ac:picMkLst>
            <pc:docMk/>
            <pc:sldMk cId="1836386611" sldId="310"/>
            <ac:picMk id="3" creationId="{E7A09FB8-D520-48C9-301F-70C70BFD03F0}"/>
          </ac:picMkLst>
        </pc:picChg>
        <pc:cxnChg chg="del">
          <ac:chgData name="Hsueh-Ning Chao" userId="I32u27yO7tdajtqyP71sKDiQulIz6ic0z1xl0wdhUYk=" providerId="None" clId="Web-{51C1BD24-0DB8-4D27-89B7-1447A958C493}" dt="2025-03-12T01:42:09.317" v="28"/>
          <ac:cxnSpMkLst>
            <pc:docMk/>
            <pc:sldMk cId="1836386611" sldId="310"/>
            <ac:cxnSpMk id="11" creationId="{D1621CA8-C518-BE7A-3B9E-E769A01C5A05}"/>
          </ac:cxnSpMkLst>
        </pc:cxnChg>
        <pc:cxnChg chg="del">
          <ac:chgData name="Hsueh-Ning Chao" userId="I32u27yO7tdajtqyP71sKDiQulIz6ic0z1xl0wdhUYk=" providerId="None" clId="Web-{51C1BD24-0DB8-4D27-89B7-1447A958C493}" dt="2025-03-12T01:42:09.317" v="22"/>
          <ac:cxnSpMkLst>
            <pc:docMk/>
            <pc:sldMk cId="1836386611" sldId="310"/>
            <ac:cxnSpMk id="18" creationId="{9450CC74-27A2-2A55-C496-A04632946E87}"/>
          </ac:cxnSpMkLst>
        </pc:cxnChg>
      </pc:sldChg>
      <pc:sldChg chg="addSp delSp modSp add replId">
        <pc:chgData name="Hsueh-Ning Chao" userId="I32u27yO7tdajtqyP71sKDiQulIz6ic0z1xl0wdhUYk=" providerId="None" clId="Web-{51C1BD24-0DB8-4D27-89B7-1447A958C493}" dt="2025-03-12T01:43:15.426" v="46" actId="1076"/>
        <pc:sldMkLst>
          <pc:docMk/>
          <pc:sldMk cId="4173905453" sldId="311"/>
        </pc:sldMkLst>
        <pc:spChg chg="mod">
          <ac:chgData name="Hsueh-Ning Chao" userId="I32u27yO7tdajtqyP71sKDiQulIz6ic0z1xl0wdhUYk=" providerId="None" clId="Web-{51C1BD24-0DB8-4D27-89B7-1447A958C493}" dt="2025-03-12T01:42:41.958" v="41" actId="20577"/>
          <ac:spMkLst>
            <pc:docMk/>
            <pc:sldMk cId="4173905453" sldId="311"/>
            <ac:spMk id="2" creationId="{38A0467C-9C1B-7F2A-F59C-0078C3A1A06F}"/>
          </ac:spMkLst>
        </pc:spChg>
        <pc:picChg chg="del">
          <ac:chgData name="Hsueh-Ning Chao" userId="I32u27yO7tdajtqyP71sKDiQulIz6ic0z1xl0wdhUYk=" providerId="None" clId="Web-{51C1BD24-0DB8-4D27-89B7-1447A958C493}" dt="2025-03-12T01:42:42.676" v="42"/>
          <ac:picMkLst>
            <pc:docMk/>
            <pc:sldMk cId="4173905453" sldId="311"/>
            <ac:picMk id="3" creationId="{6AEBDECA-4D80-2896-FB3F-DEFC6F949CEA}"/>
          </ac:picMkLst>
        </pc:picChg>
        <pc:picChg chg="add mod">
          <ac:chgData name="Hsueh-Ning Chao" userId="I32u27yO7tdajtqyP71sKDiQulIz6ic0z1xl0wdhUYk=" providerId="None" clId="Web-{51C1BD24-0DB8-4D27-89B7-1447A958C493}" dt="2025-03-12T01:43:15.426" v="46" actId="1076"/>
          <ac:picMkLst>
            <pc:docMk/>
            <pc:sldMk cId="4173905453" sldId="311"/>
            <ac:picMk id="4" creationId="{C4D64AD7-9243-1FC0-6B24-E56943FE9C6F}"/>
          </ac:picMkLst>
        </pc:picChg>
      </pc:sldChg>
      <pc:sldChg chg="addSp delSp modSp add replId">
        <pc:chgData name="Hsueh-Ning Chao" userId="I32u27yO7tdajtqyP71sKDiQulIz6ic0z1xl0wdhUYk=" providerId="None" clId="Web-{51C1BD24-0DB8-4D27-89B7-1447A958C493}" dt="2025-03-12T02:10:35.293" v="555"/>
        <pc:sldMkLst>
          <pc:docMk/>
          <pc:sldMk cId="246112315" sldId="312"/>
        </pc:sldMkLst>
        <pc:spChg chg="mod">
          <ac:chgData name="Hsueh-Ning Chao" userId="I32u27yO7tdajtqyP71sKDiQulIz6ic0z1xl0wdhUYk=" providerId="None" clId="Web-{51C1BD24-0DB8-4D27-89B7-1447A958C493}" dt="2025-03-12T01:43:32.707" v="56" actId="20577"/>
          <ac:spMkLst>
            <pc:docMk/>
            <pc:sldMk cId="246112315" sldId="312"/>
            <ac:spMk id="2" creationId="{4BF21D23-23F0-2557-45C3-553FEAD3F463}"/>
          </ac:spMkLst>
        </pc:spChg>
        <pc:graphicFrameChg chg="add mod modGraphic">
          <ac:chgData name="Hsueh-Ning Chao" userId="I32u27yO7tdajtqyP71sKDiQulIz6ic0z1xl0wdhUYk=" providerId="None" clId="Web-{51C1BD24-0DB8-4D27-89B7-1447A958C493}" dt="2025-03-12T02:10:35.293" v="555"/>
          <ac:graphicFrameMkLst>
            <pc:docMk/>
            <pc:sldMk cId="246112315" sldId="312"/>
            <ac:graphicFrameMk id="4" creationId="{5B77699F-8E23-422F-D73A-0D65AB6D30F9}"/>
          </ac:graphicFrameMkLst>
        </pc:graphicFrameChg>
        <pc:picChg chg="del">
          <ac:chgData name="Hsueh-Ning Chao" userId="I32u27yO7tdajtqyP71sKDiQulIz6ic0z1xl0wdhUYk=" providerId="None" clId="Web-{51C1BD24-0DB8-4D27-89B7-1447A958C493}" dt="2025-03-12T01:43:33.895" v="57"/>
          <ac:picMkLst>
            <pc:docMk/>
            <pc:sldMk cId="246112315" sldId="312"/>
            <ac:picMk id="3" creationId="{5CB21420-5D36-24C0-23BD-FF897D251D6A}"/>
          </ac:picMkLst>
        </pc:picChg>
      </pc:sldChg>
    </pc:docChg>
  </pc:docChgLst>
  <pc:docChgLst>
    <pc:chgData name="Shih Min Lin" userId="EZMguJyP4QRPSMfRfjN+Y1sL5Ac+4RMpWotTWDpLLe0=" providerId="None" clId="Web-{2CA47238-F3EA-4436-8D93-DF35F624B649}"/>
    <pc:docChg chg="modSld">
      <pc:chgData name="Shih Min Lin" userId="EZMguJyP4QRPSMfRfjN+Y1sL5Ac+4RMpWotTWDpLLe0=" providerId="None" clId="Web-{2CA47238-F3EA-4436-8D93-DF35F624B649}" dt="2025-02-20T20:29:12.405" v="23" actId="1076"/>
      <pc:docMkLst>
        <pc:docMk/>
      </pc:docMkLst>
      <pc:sldChg chg="modSp modCm">
        <pc:chgData name="Shih Min Lin" userId="EZMguJyP4QRPSMfRfjN+Y1sL5Ac+4RMpWotTWDpLLe0=" providerId="None" clId="Web-{2CA47238-F3EA-4436-8D93-DF35F624B649}" dt="2025-02-20T20:29:12.405" v="23" actId="1076"/>
        <pc:sldMkLst>
          <pc:docMk/>
          <pc:sldMk cId="903857103" sldId="293"/>
        </pc:sldMkLst>
        <pc:spChg chg="mod">
          <ac:chgData name="Shih Min Lin" userId="EZMguJyP4QRPSMfRfjN+Y1sL5Ac+4RMpWotTWDpLLe0=" providerId="None" clId="Web-{2CA47238-F3EA-4436-8D93-DF35F624B649}" dt="2025-02-20T20:29:09.249" v="22" actId="1076"/>
          <ac:spMkLst>
            <pc:docMk/>
            <pc:sldMk cId="903857103" sldId="293"/>
            <ac:spMk id="42" creationId="{5EDD767A-4DE5-3607-650E-2576877D6448}"/>
          </ac:spMkLst>
        </pc:spChg>
        <pc:spChg chg="mod">
          <ac:chgData name="Shih Min Lin" userId="EZMguJyP4QRPSMfRfjN+Y1sL5Ac+4RMpWotTWDpLLe0=" providerId="None" clId="Web-{2CA47238-F3EA-4436-8D93-DF35F624B649}" dt="2025-02-20T20:29:12.405" v="23" actId="1076"/>
          <ac:spMkLst>
            <pc:docMk/>
            <pc:sldMk cId="903857103" sldId="293"/>
            <ac:spMk id="43" creationId="{8FB275D0-2D29-485B-3E5D-4C853CDFA029}"/>
          </ac:spMkLst>
        </pc:spChg>
        <pc:extLst>
          <p:ext xmlns:p="http://schemas.openxmlformats.org/presentationml/2006/main" uri="{D6D511B9-2390-475A-947B-AFAB55BFBCF1}">
            <pc226:cmChg xmlns:pc226="http://schemas.microsoft.com/office/powerpoint/2022/06/main/command" chg="mod">
              <pc226:chgData name="Shih Min Lin" userId="EZMguJyP4QRPSMfRfjN+Y1sL5Ac+4RMpWotTWDpLLe0=" providerId="None" clId="Web-{2CA47238-F3EA-4436-8D93-DF35F624B649}" dt="2025-02-20T20:28:54.452" v="12" actId="20577"/>
              <pc2:cmMkLst xmlns:pc2="http://schemas.microsoft.com/office/powerpoint/2019/9/main/command">
                <pc:docMk/>
                <pc:sldMk cId="903857103" sldId="293"/>
                <pc2:cmMk id="{CE2EE390-C04A-432F-A70E-3CB676050DEF}"/>
              </pc2:cmMkLst>
            </pc226:cmChg>
          </p:ext>
        </pc:extLst>
      </pc:sldChg>
    </pc:docChg>
  </pc:docChgLst>
  <pc:docChgLst>
    <pc:chgData name="Hsueh-Ning Chao" userId="I32u27yO7tdajtqyP71sKDiQulIz6ic0z1xl0wdhUYk=" providerId="None" clId="Web-{3C5F07CA-A087-4E41-BF09-F65F8A655370}"/>
    <pc:docChg chg="addSld modSld">
      <pc:chgData name="Hsueh-Ning Chao" userId="I32u27yO7tdajtqyP71sKDiQulIz6ic0z1xl0wdhUYk=" providerId="None" clId="Web-{3C5F07CA-A087-4E41-BF09-F65F8A655370}" dt="2025-02-11T21:03:26.546" v="33"/>
      <pc:docMkLst>
        <pc:docMk/>
      </pc:docMkLst>
      <pc:sldChg chg="addSp delSp modSp add replId">
        <pc:chgData name="Hsueh-Ning Chao" userId="I32u27yO7tdajtqyP71sKDiQulIz6ic0z1xl0wdhUYk=" providerId="None" clId="Web-{3C5F07CA-A087-4E41-BF09-F65F8A655370}" dt="2025-02-11T21:03:26.546" v="33"/>
        <pc:sldMkLst>
          <pc:docMk/>
          <pc:sldMk cId="4080146617" sldId="286"/>
        </pc:sldMkLst>
      </pc:sldChg>
    </pc:docChg>
  </pc:docChgLst>
  <pc:docChgLst>
    <pc:chgData name="Ananth Mohan" userId="0+ntHPCRoNBLvPdhBUzfljBEc8fje1ZhpS6eiRuEUeE=" providerId="None" clId="Web-{E0EA353D-15B8-4222-8948-E693286FFE36}"/>
    <pc:docChg chg="addSld delSld modSld sldOrd modSection">
      <pc:chgData name="Ananth Mohan" userId="0+ntHPCRoNBLvPdhBUzfljBEc8fje1ZhpS6eiRuEUeE=" providerId="None" clId="Web-{E0EA353D-15B8-4222-8948-E693286FFE36}" dt="2025-04-01T21:25:46.271" v="1187" actId="1076"/>
      <pc:docMkLst>
        <pc:docMk/>
      </pc:docMkLst>
      <pc:sldChg chg="ord">
        <pc:chgData name="Ananth Mohan" userId="0+ntHPCRoNBLvPdhBUzfljBEc8fje1ZhpS6eiRuEUeE=" providerId="None" clId="Web-{E0EA353D-15B8-4222-8948-E693286FFE36}" dt="2025-04-01T18:36:23.452" v="387"/>
        <pc:sldMkLst>
          <pc:docMk/>
          <pc:sldMk cId="582125539" sldId="275"/>
        </pc:sldMkLst>
      </pc:sldChg>
      <pc:sldChg chg="ord">
        <pc:chgData name="Ananth Mohan" userId="0+ntHPCRoNBLvPdhBUzfljBEc8fje1ZhpS6eiRuEUeE=" providerId="None" clId="Web-{E0EA353D-15B8-4222-8948-E693286FFE36}" dt="2025-04-01T19:44:31.141" v="395"/>
        <pc:sldMkLst>
          <pc:docMk/>
          <pc:sldMk cId="4104319456" sldId="313"/>
        </pc:sldMkLst>
      </pc:sldChg>
      <pc:sldChg chg="addSp delSp modSp">
        <pc:chgData name="Ananth Mohan" userId="0+ntHPCRoNBLvPdhBUzfljBEc8fje1ZhpS6eiRuEUeE=" providerId="None" clId="Web-{E0EA353D-15B8-4222-8948-E693286FFE36}" dt="2025-04-01T19:57:54.372" v="522" actId="20577"/>
        <pc:sldMkLst>
          <pc:docMk/>
          <pc:sldMk cId="1678082126" sldId="314"/>
        </pc:sldMkLst>
        <pc:spChg chg="mod topLvl">
          <ac:chgData name="Ananth Mohan" userId="0+ntHPCRoNBLvPdhBUzfljBEc8fje1ZhpS6eiRuEUeE=" providerId="None" clId="Web-{E0EA353D-15B8-4222-8948-E693286FFE36}" dt="2025-04-01T19:56:33.229" v="486"/>
          <ac:spMkLst>
            <pc:docMk/>
            <pc:sldMk cId="1678082126" sldId="314"/>
            <ac:spMk id="2" creationId="{A283394C-FDEF-EA9E-7F8E-3F4B6B4E281E}"/>
          </ac:spMkLst>
        </pc:spChg>
        <pc:spChg chg="add del mod">
          <ac:chgData name="Ananth Mohan" userId="0+ntHPCRoNBLvPdhBUzfljBEc8fje1ZhpS6eiRuEUeE=" providerId="None" clId="Web-{E0EA353D-15B8-4222-8948-E693286FFE36}" dt="2025-04-01T19:56:55.854" v="494"/>
          <ac:spMkLst>
            <pc:docMk/>
            <pc:sldMk cId="1678082126" sldId="314"/>
            <ac:spMk id="6" creationId="{BB6ACB13-17C6-78B0-68B6-9C802CB68E9D}"/>
          </ac:spMkLst>
        </pc:spChg>
        <pc:spChg chg="mod topLvl">
          <ac:chgData name="Ananth Mohan" userId="0+ntHPCRoNBLvPdhBUzfljBEc8fje1ZhpS6eiRuEUeE=" providerId="None" clId="Web-{E0EA353D-15B8-4222-8948-E693286FFE36}" dt="2025-04-01T19:56:33.151" v="483"/>
          <ac:spMkLst>
            <pc:docMk/>
            <pc:sldMk cId="1678082126" sldId="314"/>
            <ac:spMk id="9" creationId="{0A5CDE9A-3318-03D9-3159-91B8F9C09883}"/>
          </ac:spMkLst>
        </pc:spChg>
        <pc:spChg chg="mod topLvl">
          <ac:chgData name="Ananth Mohan" userId="0+ntHPCRoNBLvPdhBUzfljBEc8fje1ZhpS6eiRuEUeE=" providerId="None" clId="Web-{E0EA353D-15B8-4222-8948-E693286FFE36}" dt="2025-04-01T19:56:41.542" v="487" actId="14100"/>
          <ac:spMkLst>
            <pc:docMk/>
            <pc:sldMk cId="1678082126" sldId="314"/>
            <ac:spMk id="15" creationId="{49C74549-3C68-F281-4936-321BB39E0AAA}"/>
          </ac:spMkLst>
        </pc:spChg>
        <pc:spChg chg="mod topLvl">
          <ac:chgData name="Ananth Mohan" userId="0+ntHPCRoNBLvPdhBUzfljBEc8fje1ZhpS6eiRuEUeE=" providerId="None" clId="Web-{E0EA353D-15B8-4222-8948-E693286FFE36}" dt="2025-04-01T19:56:41.588" v="490" actId="14100"/>
          <ac:spMkLst>
            <pc:docMk/>
            <pc:sldMk cId="1678082126" sldId="314"/>
            <ac:spMk id="16" creationId="{CB30A098-AF97-EE89-117F-E7209EA65DD3}"/>
          </ac:spMkLst>
        </pc:spChg>
        <pc:spChg chg="mod topLvl">
          <ac:chgData name="Ananth Mohan" userId="0+ntHPCRoNBLvPdhBUzfljBEc8fje1ZhpS6eiRuEUeE=" providerId="None" clId="Web-{E0EA353D-15B8-4222-8948-E693286FFE36}" dt="2025-04-01T19:56:41.557" v="489" actId="14100"/>
          <ac:spMkLst>
            <pc:docMk/>
            <pc:sldMk cId="1678082126" sldId="314"/>
            <ac:spMk id="17" creationId="{A329EF8E-0D3B-6DC1-B5C0-4C3ED59840F9}"/>
          </ac:spMkLst>
        </pc:spChg>
        <pc:spChg chg="mod topLvl">
          <ac:chgData name="Ananth Mohan" userId="0+ntHPCRoNBLvPdhBUzfljBEc8fje1ZhpS6eiRuEUeE=" providerId="None" clId="Web-{E0EA353D-15B8-4222-8948-E693286FFE36}" dt="2025-04-01T19:56:41.542" v="488" actId="14100"/>
          <ac:spMkLst>
            <pc:docMk/>
            <pc:sldMk cId="1678082126" sldId="314"/>
            <ac:spMk id="18" creationId="{299A4907-64AA-138A-DD55-E9872A23C73F}"/>
          </ac:spMkLst>
        </pc:spChg>
        <pc:spChg chg="mod topLvl">
          <ac:chgData name="Ananth Mohan" userId="0+ntHPCRoNBLvPdhBUzfljBEc8fje1ZhpS6eiRuEUeE=" providerId="None" clId="Web-{E0EA353D-15B8-4222-8948-E693286FFE36}" dt="2025-04-01T19:56:33.197" v="485"/>
          <ac:spMkLst>
            <pc:docMk/>
            <pc:sldMk cId="1678082126" sldId="314"/>
            <ac:spMk id="19" creationId="{D5508E8A-966F-06D4-DC4A-36B88E9F836F}"/>
          </ac:spMkLst>
        </pc:spChg>
        <pc:spChg chg="mod topLvl">
          <ac:chgData name="Ananth Mohan" userId="0+ntHPCRoNBLvPdhBUzfljBEc8fje1ZhpS6eiRuEUeE=" providerId="None" clId="Web-{E0EA353D-15B8-4222-8948-E693286FFE36}" dt="2025-04-01T19:56:33.182" v="484"/>
          <ac:spMkLst>
            <pc:docMk/>
            <pc:sldMk cId="1678082126" sldId="314"/>
            <ac:spMk id="20" creationId="{655E77B7-6090-C5AD-A098-BE1E5FC05843}"/>
          </ac:spMkLst>
        </pc:spChg>
        <pc:spChg chg="add mod">
          <ac:chgData name="Ananth Mohan" userId="0+ntHPCRoNBLvPdhBUzfljBEc8fje1ZhpS6eiRuEUeE=" providerId="None" clId="Web-{E0EA353D-15B8-4222-8948-E693286FFE36}" dt="2025-04-01T19:57:54.372" v="522" actId="20577"/>
          <ac:spMkLst>
            <pc:docMk/>
            <pc:sldMk cId="1678082126" sldId="314"/>
            <ac:spMk id="21" creationId="{B6DF92C6-696D-FF88-4723-A776481BF119}"/>
          </ac:spMkLst>
        </pc:spChg>
        <pc:grpChg chg="add del mod">
          <ac:chgData name="Ananth Mohan" userId="0+ntHPCRoNBLvPdhBUzfljBEc8fje1ZhpS6eiRuEUeE=" providerId="None" clId="Web-{E0EA353D-15B8-4222-8948-E693286FFE36}" dt="2025-04-01T19:56:33.182" v="484"/>
          <ac:grpSpMkLst>
            <pc:docMk/>
            <pc:sldMk cId="1678082126" sldId="314"/>
            <ac:grpSpMk id="7" creationId="{491E324F-C271-4690-67EC-6ADA25633C75}"/>
          </ac:grpSpMkLst>
        </pc:grpChg>
        <pc:grpChg chg="add del mod">
          <ac:chgData name="Ananth Mohan" userId="0+ntHPCRoNBLvPdhBUzfljBEc8fje1ZhpS6eiRuEUeE=" providerId="None" clId="Web-{E0EA353D-15B8-4222-8948-E693286FFE36}" dt="2025-04-01T19:56:33.151" v="483"/>
          <ac:grpSpMkLst>
            <pc:docMk/>
            <pc:sldMk cId="1678082126" sldId="314"/>
            <ac:grpSpMk id="8" creationId="{8DA3103C-252F-939A-B97C-C79FD15D6229}"/>
          </ac:grpSpMkLst>
        </pc:grpChg>
        <pc:grpChg chg="add del mod">
          <ac:chgData name="Ananth Mohan" userId="0+ntHPCRoNBLvPdhBUzfljBEc8fje1ZhpS6eiRuEUeE=" providerId="None" clId="Web-{E0EA353D-15B8-4222-8948-E693286FFE36}" dt="2025-04-01T19:56:33.197" v="485"/>
          <ac:grpSpMkLst>
            <pc:docMk/>
            <pc:sldMk cId="1678082126" sldId="314"/>
            <ac:grpSpMk id="12" creationId="{6C9A1AED-A583-DA8C-F513-E3B3C3F99D8B}"/>
          </ac:grpSpMkLst>
        </pc:grpChg>
        <pc:grpChg chg="add del">
          <ac:chgData name="Ananth Mohan" userId="0+ntHPCRoNBLvPdhBUzfljBEc8fje1ZhpS6eiRuEUeE=" providerId="None" clId="Web-{E0EA353D-15B8-4222-8948-E693286FFE36}" dt="2025-04-01T19:56:03.697" v="478"/>
          <ac:grpSpMkLst>
            <pc:docMk/>
            <pc:sldMk cId="1678082126" sldId="314"/>
            <ac:grpSpMk id="13" creationId="{05949A8F-C053-2977-AA4C-9A78811571F7}"/>
          </ac:grpSpMkLst>
        </pc:grpChg>
        <pc:grpChg chg="add del">
          <ac:chgData name="Ananth Mohan" userId="0+ntHPCRoNBLvPdhBUzfljBEc8fje1ZhpS6eiRuEUeE=" providerId="None" clId="Web-{E0EA353D-15B8-4222-8948-E693286FFE36}" dt="2025-04-01T19:56:33.229" v="486"/>
          <ac:grpSpMkLst>
            <pc:docMk/>
            <pc:sldMk cId="1678082126" sldId="314"/>
            <ac:grpSpMk id="14" creationId="{C43A79F1-0C42-C44D-D1A0-F0B2DF9DFCCF}"/>
          </ac:grpSpMkLst>
        </pc:grpChg>
      </pc:sldChg>
      <pc:sldChg chg="delSp modSp ord">
        <pc:chgData name="Ananth Mohan" userId="0+ntHPCRoNBLvPdhBUzfljBEc8fje1ZhpS6eiRuEUeE=" providerId="None" clId="Web-{E0EA353D-15B8-4222-8948-E693286FFE36}" dt="2025-04-01T19:53:19.802" v="415" actId="20577"/>
        <pc:sldMkLst>
          <pc:docMk/>
          <pc:sldMk cId="176403920" sldId="315"/>
        </pc:sldMkLst>
        <pc:spChg chg="mod">
          <ac:chgData name="Ananth Mohan" userId="0+ntHPCRoNBLvPdhBUzfljBEc8fje1ZhpS6eiRuEUeE=" providerId="None" clId="Web-{E0EA353D-15B8-4222-8948-E693286FFE36}" dt="2025-04-01T19:53:19.802" v="415" actId="20577"/>
          <ac:spMkLst>
            <pc:docMk/>
            <pc:sldMk cId="176403920" sldId="315"/>
            <ac:spMk id="2" creationId="{8FD9EDDC-BE2E-2AE8-AC35-02A470B75E19}"/>
          </ac:spMkLst>
        </pc:spChg>
        <pc:spChg chg="del">
          <ac:chgData name="Ananth Mohan" userId="0+ntHPCRoNBLvPdhBUzfljBEc8fje1ZhpS6eiRuEUeE=" providerId="None" clId="Web-{E0EA353D-15B8-4222-8948-E693286FFE36}" dt="2025-04-01T19:43:54.812" v="388"/>
          <ac:spMkLst>
            <pc:docMk/>
            <pc:sldMk cId="176403920" sldId="315"/>
            <ac:spMk id="7" creationId="{BDD4CC5B-7BFD-66CA-26DD-568AE21C70A6}"/>
          </ac:spMkLst>
        </pc:spChg>
        <pc:graphicFrameChg chg="modGraphic">
          <ac:chgData name="Ananth Mohan" userId="0+ntHPCRoNBLvPdhBUzfljBEc8fje1ZhpS6eiRuEUeE=" providerId="None" clId="Web-{E0EA353D-15B8-4222-8948-E693286FFE36}" dt="2025-04-01T19:44:10.969" v="392"/>
          <ac:graphicFrameMkLst>
            <pc:docMk/>
            <pc:sldMk cId="176403920" sldId="315"/>
            <ac:graphicFrameMk id="12" creationId="{1BE06981-79EA-3B2F-6571-811EDCD78B80}"/>
          </ac:graphicFrameMkLst>
        </pc:graphicFrameChg>
        <pc:picChg chg="del">
          <ac:chgData name="Ananth Mohan" userId="0+ntHPCRoNBLvPdhBUzfljBEc8fje1ZhpS6eiRuEUeE=" providerId="None" clId="Web-{E0EA353D-15B8-4222-8948-E693286FFE36}" dt="2025-04-01T19:43:54.812" v="389"/>
          <ac:picMkLst>
            <pc:docMk/>
            <pc:sldMk cId="176403920" sldId="315"/>
            <ac:picMk id="3" creationId="{0DD743D0-3A35-84E3-C3A0-80075EFC09A5}"/>
          </ac:picMkLst>
        </pc:picChg>
        <pc:picChg chg="mod">
          <ac:chgData name="Ananth Mohan" userId="0+ntHPCRoNBLvPdhBUzfljBEc8fje1ZhpS6eiRuEUeE=" providerId="None" clId="Web-{E0EA353D-15B8-4222-8948-E693286FFE36}" dt="2025-04-01T19:44:19.407" v="393" actId="1076"/>
          <ac:picMkLst>
            <pc:docMk/>
            <pc:sldMk cId="176403920" sldId="315"/>
            <ac:picMk id="11" creationId="{EF887852-CA54-569A-5684-9A8DF7FBE2CA}"/>
          </ac:picMkLst>
        </pc:picChg>
      </pc:sldChg>
      <pc:sldChg chg="delSp modSp">
        <pc:chgData name="Ananth Mohan" userId="0+ntHPCRoNBLvPdhBUzfljBEc8fje1ZhpS6eiRuEUeE=" providerId="None" clId="Web-{E0EA353D-15B8-4222-8948-E693286FFE36}" dt="2025-04-01T21:22:44.329" v="1138"/>
        <pc:sldMkLst>
          <pc:docMk/>
          <pc:sldMk cId="2425371351" sldId="319"/>
        </pc:sldMkLst>
        <pc:spChg chg="del">
          <ac:chgData name="Ananth Mohan" userId="0+ntHPCRoNBLvPdhBUzfljBEc8fje1ZhpS6eiRuEUeE=" providerId="None" clId="Web-{E0EA353D-15B8-4222-8948-E693286FFE36}" dt="2025-04-01T21:22:44.329" v="1138"/>
          <ac:spMkLst>
            <pc:docMk/>
            <pc:sldMk cId="2425371351" sldId="319"/>
            <ac:spMk id="3" creationId="{547B8AAC-E0AE-F43E-5612-82419D1355A5}"/>
          </ac:spMkLst>
        </pc:spChg>
        <pc:spChg chg="del">
          <ac:chgData name="Ananth Mohan" userId="0+ntHPCRoNBLvPdhBUzfljBEc8fje1ZhpS6eiRuEUeE=" providerId="None" clId="Web-{E0EA353D-15B8-4222-8948-E693286FFE36}" dt="2025-04-01T21:16:16.595" v="1105"/>
          <ac:spMkLst>
            <pc:docMk/>
            <pc:sldMk cId="2425371351" sldId="319"/>
            <ac:spMk id="14" creationId="{5493DB63-B8CD-A821-305B-42A43EE5944E}"/>
          </ac:spMkLst>
        </pc:spChg>
        <pc:spChg chg="del">
          <ac:chgData name="Ananth Mohan" userId="0+ntHPCRoNBLvPdhBUzfljBEc8fje1ZhpS6eiRuEUeE=" providerId="None" clId="Web-{E0EA353D-15B8-4222-8948-E693286FFE36}" dt="2025-04-01T21:16:16.595" v="1104"/>
          <ac:spMkLst>
            <pc:docMk/>
            <pc:sldMk cId="2425371351" sldId="319"/>
            <ac:spMk id="16" creationId="{344A7A8C-2423-33BF-B018-D952E2AECA39}"/>
          </ac:spMkLst>
        </pc:spChg>
        <pc:spChg chg="del">
          <ac:chgData name="Ananth Mohan" userId="0+ntHPCRoNBLvPdhBUzfljBEc8fje1ZhpS6eiRuEUeE=" providerId="None" clId="Web-{E0EA353D-15B8-4222-8948-E693286FFE36}" dt="2025-04-01T21:16:16.595" v="1103"/>
          <ac:spMkLst>
            <pc:docMk/>
            <pc:sldMk cId="2425371351" sldId="319"/>
            <ac:spMk id="17" creationId="{018EF8B0-2F0C-A02B-86CD-32B84A8E30CD}"/>
          </ac:spMkLst>
        </pc:spChg>
        <pc:spChg chg="del">
          <ac:chgData name="Ananth Mohan" userId="0+ntHPCRoNBLvPdhBUzfljBEc8fje1ZhpS6eiRuEUeE=" providerId="None" clId="Web-{E0EA353D-15B8-4222-8948-E693286FFE36}" dt="2025-04-01T21:16:16.595" v="1102"/>
          <ac:spMkLst>
            <pc:docMk/>
            <pc:sldMk cId="2425371351" sldId="319"/>
            <ac:spMk id="18" creationId="{CEF21F44-C129-A148-18D9-D247C4048475}"/>
          </ac:spMkLst>
        </pc:spChg>
        <pc:spChg chg="del">
          <ac:chgData name="Ananth Mohan" userId="0+ntHPCRoNBLvPdhBUzfljBEc8fje1ZhpS6eiRuEUeE=" providerId="None" clId="Web-{E0EA353D-15B8-4222-8948-E693286FFE36}" dt="2025-04-01T21:21:59.109" v="1127"/>
          <ac:spMkLst>
            <pc:docMk/>
            <pc:sldMk cId="2425371351" sldId="319"/>
            <ac:spMk id="19" creationId="{8B7000CF-2B33-861B-E3CF-C1A50ABE074D}"/>
          </ac:spMkLst>
        </pc:spChg>
        <pc:spChg chg="del">
          <ac:chgData name="Ananth Mohan" userId="0+ntHPCRoNBLvPdhBUzfljBEc8fje1ZhpS6eiRuEUeE=" providerId="None" clId="Web-{E0EA353D-15B8-4222-8948-E693286FFE36}" dt="2025-04-01T21:21:59.109" v="1130"/>
          <ac:spMkLst>
            <pc:docMk/>
            <pc:sldMk cId="2425371351" sldId="319"/>
            <ac:spMk id="20" creationId="{C23F37FB-226C-322A-A7F6-2AEFE33EEB18}"/>
          </ac:spMkLst>
        </pc:spChg>
        <pc:spChg chg="del">
          <ac:chgData name="Ananth Mohan" userId="0+ntHPCRoNBLvPdhBUzfljBEc8fje1ZhpS6eiRuEUeE=" providerId="None" clId="Web-{E0EA353D-15B8-4222-8948-E693286FFE36}" dt="2025-04-01T21:21:59.109" v="1129"/>
          <ac:spMkLst>
            <pc:docMk/>
            <pc:sldMk cId="2425371351" sldId="319"/>
            <ac:spMk id="24" creationId="{2E49D5A8-5E88-E49A-8633-1BB791751E7C}"/>
          </ac:spMkLst>
        </pc:spChg>
        <pc:spChg chg="del">
          <ac:chgData name="Ananth Mohan" userId="0+ntHPCRoNBLvPdhBUzfljBEc8fje1ZhpS6eiRuEUeE=" providerId="None" clId="Web-{E0EA353D-15B8-4222-8948-E693286FFE36}" dt="2025-04-01T21:21:59.109" v="1128"/>
          <ac:spMkLst>
            <pc:docMk/>
            <pc:sldMk cId="2425371351" sldId="319"/>
            <ac:spMk id="25" creationId="{1F86C012-20B2-E864-0F1B-0F454C600FAA}"/>
          </ac:spMkLst>
        </pc:spChg>
        <pc:spChg chg="mod">
          <ac:chgData name="Ananth Mohan" userId="0+ntHPCRoNBLvPdhBUzfljBEc8fje1ZhpS6eiRuEUeE=" providerId="None" clId="Web-{E0EA353D-15B8-4222-8948-E693286FFE36}" dt="2025-04-01T21:17:34.754" v="1108" actId="20577"/>
          <ac:spMkLst>
            <pc:docMk/>
            <pc:sldMk cId="2425371351" sldId="319"/>
            <ac:spMk id="30" creationId="{755E3746-3A2A-39BA-FE57-1B03401682AB}"/>
          </ac:spMkLst>
        </pc:spChg>
      </pc:sldChg>
      <pc:sldChg chg="addSp modSp">
        <pc:chgData name="Ananth Mohan" userId="0+ntHPCRoNBLvPdhBUzfljBEc8fje1ZhpS6eiRuEUeE=" providerId="None" clId="Web-{E0EA353D-15B8-4222-8948-E693286FFE36}" dt="2025-04-01T21:06:43.346" v="805" actId="1076"/>
        <pc:sldMkLst>
          <pc:docMk/>
          <pc:sldMk cId="2200141053" sldId="320"/>
        </pc:sldMkLst>
        <pc:spChg chg="mod">
          <ac:chgData name="Ananth Mohan" userId="0+ntHPCRoNBLvPdhBUzfljBEc8fje1ZhpS6eiRuEUeE=" providerId="None" clId="Web-{E0EA353D-15B8-4222-8948-E693286FFE36}" dt="2025-04-01T20:01:17.408" v="691" actId="14100"/>
          <ac:spMkLst>
            <pc:docMk/>
            <pc:sldMk cId="2200141053" sldId="320"/>
            <ac:spMk id="2" creationId="{2923DC98-AB99-969D-A63B-B2D01A0D747D}"/>
          </ac:spMkLst>
        </pc:spChg>
        <pc:spChg chg="mod">
          <ac:chgData name="Ananth Mohan" userId="0+ntHPCRoNBLvPdhBUzfljBEc8fje1ZhpS6eiRuEUeE=" providerId="None" clId="Web-{E0EA353D-15B8-4222-8948-E693286FFE36}" dt="2025-04-01T21:04:52.468" v="799"/>
          <ac:spMkLst>
            <pc:docMk/>
            <pc:sldMk cId="2200141053" sldId="320"/>
            <ac:spMk id="7" creationId="{4A143CE2-4991-4CD5-7991-4726072FAB59}"/>
          </ac:spMkLst>
        </pc:spChg>
        <pc:spChg chg="mod">
          <ac:chgData name="Ananth Mohan" userId="0+ntHPCRoNBLvPdhBUzfljBEc8fje1ZhpS6eiRuEUeE=" providerId="None" clId="Web-{E0EA353D-15B8-4222-8948-E693286FFE36}" dt="2025-04-01T21:01:04.133" v="755"/>
          <ac:spMkLst>
            <pc:docMk/>
            <pc:sldMk cId="2200141053" sldId="320"/>
            <ac:spMk id="9" creationId="{D4D24ACA-35D8-D288-8AAC-600F49641C03}"/>
          </ac:spMkLst>
        </pc:spChg>
        <pc:spChg chg="mod">
          <ac:chgData name="Ananth Mohan" userId="0+ntHPCRoNBLvPdhBUzfljBEc8fje1ZhpS6eiRuEUeE=" providerId="None" clId="Web-{E0EA353D-15B8-4222-8948-E693286FFE36}" dt="2025-04-01T21:01:27.915" v="757"/>
          <ac:spMkLst>
            <pc:docMk/>
            <pc:sldMk cId="2200141053" sldId="320"/>
            <ac:spMk id="11" creationId="{918F676A-1F59-7E49-4ABD-D1962DA5A04F}"/>
          </ac:spMkLst>
        </pc:spChg>
        <pc:spChg chg="mod">
          <ac:chgData name="Ananth Mohan" userId="0+ntHPCRoNBLvPdhBUzfljBEc8fje1ZhpS6eiRuEUeE=" providerId="None" clId="Web-{E0EA353D-15B8-4222-8948-E693286FFE36}" dt="2025-04-01T21:01:40.462" v="758"/>
          <ac:spMkLst>
            <pc:docMk/>
            <pc:sldMk cId="2200141053" sldId="320"/>
            <ac:spMk id="21" creationId="{4B622FD2-308A-5D5B-FB8F-0C23D25A8F7E}"/>
          </ac:spMkLst>
        </pc:spChg>
        <pc:spChg chg="mod">
          <ac:chgData name="Ananth Mohan" userId="0+ntHPCRoNBLvPdhBUzfljBEc8fje1ZhpS6eiRuEUeE=" providerId="None" clId="Web-{E0EA353D-15B8-4222-8948-E693286FFE36}" dt="2025-04-01T21:02:39.026" v="761" actId="1076"/>
          <ac:spMkLst>
            <pc:docMk/>
            <pc:sldMk cId="2200141053" sldId="320"/>
            <ac:spMk id="22" creationId="{D6D9933E-4DAF-1217-8F5A-655676515F67}"/>
          </ac:spMkLst>
        </pc:spChg>
        <pc:spChg chg="mod">
          <ac:chgData name="Ananth Mohan" userId="0+ntHPCRoNBLvPdhBUzfljBEc8fje1ZhpS6eiRuEUeE=" providerId="None" clId="Web-{E0EA353D-15B8-4222-8948-E693286FFE36}" dt="2025-04-01T21:06:43.346" v="805" actId="1076"/>
          <ac:spMkLst>
            <pc:docMk/>
            <pc:sldMk cId="2200141053" sldId="320"/>
            <ac:spMk id="25" creationId="{C287C70D-781E-D503-4BD2-D27E95E4D53A}"/>
          </ac:spMkLst>
        </pc:spChg>
        <pc:spChg chg="mod">
          <ac:chgData name="Ananth Mohan" userId="0+ntHPCRoNBLvPdhBUzfljBEc8fje1ZhpS6eiRuEUeE=" providerId="None" clId="Web-{E0EA353D-15B8-4222-8948-E693286FFE36}" dt="2025-04-01T21:02:11.369" v="760" actId="1076"/>
          <ac:spMkLst>
            <pc:docMk/>
            <pc:sldMk cId="2200141053" sldId="320"/>
            <ac:spMk id="26" creationId="{DDE59B15-906D-77B8-AAF7-B739AC7F86CC}"/>
          </ac:spMkLst>
        </pc:spChg>
        <pc:spChg chg="mod">
          <ac:chgData name="Ananth Mohan" userId="0+ntHPCRoNBLvPdhBUzfljBEc8fje1ZhpS6eiRuEUeE=" providerId="None" clId="Web-{E0EA353D-15B8-4222-8948-E693286FFE36}" dt="2025-04-01T21:01:17.009" v="756"/>
          <ac:spMkLst>
            <pc:docMk/>
            <pc:sldMk cId="2200141053" sldId="320"/>
            <ac:spMk id="28" creationId="{FAC46AB4-488B-4E16-42D6-3A580CE0146F}"/>
          </ac:spMkLst>
        </pc:spChg>
        <pc:spChg chg="add mod">
          <ac:chgData name="Ananth Mohan" userId="0+ntHPCRoNBLvPdhBUzfljBEc8fje1ZhpS6eiRuEUeE=" providerId="None" clId="Web-{E0EA353D-15B8-4222-8948-E693286FFE36}" dt="2025-04-01T21:03:17.996" v="776" actId="1076"/>
          <ac:spMkLst>
            <pc:docMk/>
            <pc:sldMk cId="2200141053" sldId="320"/>
            <ac:spMk id="30" creationId="{53049282-AAB4-8C57-D6FB-B8AB9D251283}"/>
          </ac:spMkLst>
        </pc:spChg>
        <pc:spChg chg="mod ord">
          <ac:chgData name="Ananth Mohan" userId="0+ntHPCRoNBLvPdhBUzfljBEc8fje1ZhpS6eiRuEUeE=" providerId="None" clId="Web-{E0EA353D-15B8-4222-8948-E693286FFE36}" dt="2025-04-01T21:06:29.486" v="803"/>
          <ac:spMkLst>
            <pc:docMk/>
            <pc:sldMk cId="2200141053" sldId="320"/>
            <ac:spMk id="31" creationId="{9A2E5AB6-91ED-5D4A-94DD-CE1B8EE83CC8}"/>
          </ac:spMkLst>
        </pc:spChg>
        <pc:spChg chg="add mod">
          <ac:chgData name="Ananth Mohan" userId="0+ntHPCRoNBLvPdhBUzfljBEc8fje1ZhpS6eiRuEUeE=" providerId="None" clId="Web-{E0EA353D-15B8-4222-8948-E693286FFE36}" dt="2025-04-01T21:03:58.169" v="797" actId="1076"/>
          <ac:spMkLst>
            <pc:docMk/>
            <pc:sldMk cId="2200141053" sldId="320"/>
            <ac:spMk id="34" creationId="{A5E9DE4E-9FCD-B2E9-9E08-2A31C897FA03}"/>
          </ac:spMkLst>
        </pc:spChg>
        <pc:cxnChg chg="mod">
          <ac:chgData name="Ananth Mohan" userId="0+ntHPCRoNBLvPdhBUzfljBEc8fje1ZhpS6eiRuEUeE=" providerId="None" clId="Web-{E0EA353D-15B8-4222-8948-E693286FFE36}" dt="2025-04-01T21:06:02.501" v="801" actId="1076"/>
          <ac:cxnSpMkLst>
            <pc:docMk/>
            <pc:sldMk cId="2200141053" sldId="320"/>
            <ac:cxnSpMk id="14" creationId="{1C8C7BDE-A83C-7061-0961-5C5F1C3937FD}"/>
          </ac:cxnSpMkLst>
        </pc:cxnChg>
        <pc:cxnChg chg="mod">
          <ac:chgData name="Ananth Mohan" userId="0+ntHPCRoNBLvPdhBUzfljBEc8fje1ZhpS6eiRuEUeE=" providerId="None" clId="Web-{E0EA353D-15B8-4222-8948-E693286FFE36}" dt="2025-04-01T21:02:11.354" v="759" actId="1076"/>
          <ac:cxnSpMkLst>
            <pc:docMk/>
            <pc:sldMk cId="2200141053" sldId="320"/>
            <ac:cxnSpMk id="18" creationId="{8220B424-B60A-80D2-3838-A31BBAC1F1B4}"/>
          </ac:cxnSpMkLst>
        </pc:cxnChg>
      </pc:sldChg>
      <pc:sldChg chg="modSp">
        <pc:chgData name="Ananth Mohan" userId="0+ntHPCRoNBLvPdhBUzfljBEc8fje1ZhpS6eiRuEUeE=" providerId="None" clId="Web-{E0EA353D-15B8-4222-8948-E693286FFE36}" dt="2025-04-01T21:11:08.290" v="900"/>
        <pc:sldMkLst>
          <pc:docMk/>
          <pc:sldMk cId="3592011414" sldId="321"/>
        </pc:sldMkLst>
        <pc:spChg chg="mod">
          <ac:chgData name="Ananth Mohan" userId="0+ntHPCRoNBLvPdhBUzfljBEc8fje1ZhpS6eiRuEUeE=" providerId="None" clId="Web-{E0EA353D-15B8-4222-8948-E693286FFE36}" dt="2025-04-01T21:10:18.039" v="842" actId="20577"/>
          <ac:spMkLst>
            <pc:docMk/>
            <pc:sldMk cId="3592011414" sldId="321"/>
            <ac:spMk id="2" creationId="{CC66C3F8-A5B5-D924-6ABD-5EF4ECC500FE}"/>
          </ac:spMkLst>
        </pc:spChg>
        <pc:graphicFrameChg chg="mod modGraphic">
          <ac:chgData name="Ananth Mohan" userId="0+ntHPCRoNBLvPdhBUzfljBEc8fje1ZhpS6eiRuEUeE=" providerId="None" clId="Web-{E0EA353D-15B8-4222-8948-E693286FFE36}" dt="2025-04-01T21:11:08.290" v="900"/>
          <ac:graphicFrameMkLst>
            <pc:docMk/>
            <pc:sldMk cId="3592011414" sldId="321"/>
            <ac:graphicFrameMk id="3" creationId="{725C0FB5-6FDC-F690-4983-417D54FF3C77}"/>
          </ac:graphicFrameMkLst>
        </pc:graphicFrameChg>
      </pc:sldChg>
      <pc:sldChg chg="modSp">
        <pc:chgData name="Ananth Mohan" userId="0+ntHPCRoNBLvPdhBUzfljBEc8fje1ZhpS6eiRuEUeE=" providerId="None" clId="Web-{E0EA353D-15B8-4222-8948-E693286FFE36}" dt="2025-04-01T20:00:09.297" v="604" actId="20577"/>
        <pc:sldMkLst>
          <pc:docMk/>
          <pc:sldMk cId="773216494" sldId="333"/>
        </pc:sldMkLst>
        <pc:spChg chg="mod">
          <ac:chgData name="Ananth Mohan" userId="0+ntHPCRoNBLvPdhBUzfljBEc8fje1ZhpS6eiRuEUeE=" providerId="None" clId="Web-{E0EA353D-15B8-4222-8948-E693286FFE36}" dt="2025-04-01T19:59:16.296" v="565" actId="14100"/>
          <ac:spMkLst>
            <pc:docMk/>
            <pc:sldMk cId="773216494" sldId="333"/>
            <ac:spMk id="2" creationId="{6EF2D7B4-863B-4D4E-323A-EC5ECCA0C30C}"/>
          </ac:spMkLst>
        </pc:spChg>
        <pc:spChg chg="mod">
          <ac:chgData name="Ananth Mohan" userId="0+ntHPCRoNBLvPdhBUzfljBEc8fje1ZhpS6eiRuEUeE=" providerId="None" clId="Web-{E0EA353D-15B8-4222-8948-E693286FFE36}" dt="2025-04-01T20:00:09.297" v="604" actId="20577"/>
          <ac:spMkLst>
            <pc:docMk/>
            <pc:sldMk cId="773216494" sldId="333"/>
            <ac:spMk id="8" creationId="{6C6FB271-0827-7A45-DEEA-543280D59E28}"/>
          </ac:spMkLst>
        </pc:spChg>
      </pc:sldChg>
      <pc:sldChg chg="modSp">
        <pc:chgData name="Ananth Mohan" userId="0+ntHPCRoNBLvPdhBUzfljBEc8fje1ZhpS6eiRuEUeE=" providerId="None" clId="Web-{E0EA353D-15B8-4222-8948-E693286FFE36}" dt="2025-04-01T15:49:31.524" v="3" actId="20577"/>
        <pc:sldMkLst>
          <pc:docMk/>
          <pc:sldMk cId="1291342862" sldId="335"/>
        </pc:sldMkLst>
        <pc:spChg chg="mod">
          <ac:chgData name="Ananth Mohan" userId="0+ntHPCRoNBLvPdhBUzfljBEc8fje1ZhpS6eiRuEUeE=" providerId="None" clId="Web-{E0EA353D-15B8-4222-8948-E693286FFE36}" dt="2025-04-01T15:49:31.524" v="3" actId="20577"/>
          <ac:spMkLst>
            <pc:docMk/>
            <pc:sldMk cId="1291342862" sldId="335"/>
            <ac:spMk id="17" creationId="{CD15478D-C7D5-5746-F11B-DFBC33BF1E9A}"/>
          </ac:spMkLst>
        </pc:spChg>
      </pc:sldChg>
      <pc:sldChg chg="modSp">
        <pc:chgData name="Ananth Mohan" userId="0+ntHPCRoNBLvPdhBUzfljBEc8fje1ZhpS6eiRuEUeE=" providerId="None" clId="Web-{E0EA353D-15B8-4222-8948-E693286FFE36}" dt="2025-04-01T19:59:59.641" v="602" actId="20577"/>
        <pc:sldMkLst>
          <pc:docMk/>
          <pc:sldMk cId="2880087684" sldId="348"/>
        </pc:sldMkLst>
        <pc:spChg chg="mod">
          <ac:chgData name="Ananth Mohan" userId="0+ntHPCRoNBLvPdhBUzfljBEc8fje1ZhpS6eiRuEUeE=" providerId="None" clId="Web-{E0EA353D-15B8-4222-8948-E693286FFE36}" dt="2025-04-01T19:59:59.641" v="602" actId="20577"/>
          <ac:spMkLst>
            <pc:docMk/>
            <pc:sldMk cId="2880087684" sldId="348"/>
            <ac:spMk id="2" creationId="{D90EB400-F4EC-6607-7CF6-7C0C50430077}"/>
          </ac:spMkLst>
        </pc:spChg>
      </pc:sldChg>
      <pc:sldChg chg="addSp delSp modSp">
        <pc:chgData name="Ananth Mohan" userId="0+ntHPCRoNBLvPdhBUzfljBEc8fje1ZhpS6eiRuEUeE=" providerId="None" clId="Web-{E0EA353D-15B8-4222-8948-E693286FFE36}" dt="2025-04-01T20:00:33.923" v="652" actId="20577"/>
        <pc:sldMkLst>
          <pc:docMk/>
          <pc:sldMk cId="1810752695" sldId="350"/>
        </pc:sldMkLst>
        <pc:spChg chg="mod">
          <ac:chgData name="Ananth Mohan" userId="0+ntHPCRoNBLvPdhBUzfljBEc8fje1ZhpS6eiRuEUeE=" providerId="None" clId="Web-{E0EA353D-15B8-4222-8948-E693286FFE36}" dt="2025-04-01T20:00:33.923" v="652" actId="20577"/>
          <ac:spMkLst>
            <pc:docMk/>
            <pc:sldMk cId="1810752695" sldId="350"/>
            <ac:spMk id="2" creationId="{C5106CF3-C943-7D33-03A6-7FCA0567DEB7}"/>
          </ac:spMkLst>
        </pc:spChg>
        <pc:spChg chg="mod topLvl">
          <ac:chgData name="Ananth Mohan" userId="0+ntHPCRoNBLvPdhBUzfljBEc8fje1ZhpS6eiRuEUeE=" providerId="None" clId="Web-{E0EA353D-15B8-4222-8948-E693286FFE36}" dt="2025-04-01T17:07:33.124" v="380"/>
          <ac:spMkLst>
            <pc:docMk/>
            <pc:sldMk cId="1810752695" sldId="350"/>
            <ac:spMk id="9" creationId="{F05FABC5-02AF-171F-B93E-E13FDA0E1B5B}"/>
          </ac:spMkLst>
        </pc:spChg>
        <pc:spChg chg="topLvl">
          <ac:chgData name="Ananth Mohan" userId="0+ntHPCRoNBLvPdhBUzfljBEc8fje1ZhpS6eiRuEUeE=" providerId="None" clId="Web-{E0EA353D-15B8-4222-8948-E693286FFE36}" dt="2025-04-01T17:07:33.124" v="380"/>
          <ac:spMkLst>
            <pc:docMk/>
            <pc:sldMk cId="1810752695" sldId="350"/>
            <ac:spMk id="18" creationId="{2ED9818B-702A-450E-B472-3ADA08E0C471}"/>
          </ac:spMkLst>
        </pc:spChg>
        <pc:spChg chg="topLvl">
          <ac:chgData name="Ananth Mohan" userId="0+ntHPCRoNBLvPdhBUzfljBEc8fje1ZhpS6eiRuEUeE=" providerId="None" clId="Web-{E0EA353D-15B8-4222-8948-E693286FFE36}" dt="2025-04-01T17:07:33.124" v="380"/>
          <ac:spMkLst>
            <pc:docMk/>
            <pc:sldMk cId="1810752695" sldId="350"/>
            <ac:spMk id="22" creationId="{ED257BCF-0B36-34F2-6356-783CB58BA456}"/>
          </ac:spMkLst>
        </pc:spChg>
        <pc:spChg chg="topLvl">
          <ac:chgData name="Ananth Mohan" userId="0+ntHPCRoNBLvPdhBUzfljBEc8fje1ZhpS6eiRuEUeE=" providerId="None" clId="Web-{E0EA353D-15B8-4222-8948-E693286FFE36}" dt="2025-04-01T17:07:33.124" v="380"/>
          <ac:spMkLst>
            <pc:docMk/>
            <pc:sldMk cId="1810752695" sldId="350"/>
            <ac:spMk id="23" creationId="{9823AA71-B9CF-0BF5-E1D7-B24A7133B541}"/>
          </ac:spMkLst>
        </pc:spChg>
        <pc:spChg chg="topLvl">
          <ac:chgData name="Ananth Mohan" userId="0+ntHPCRoNBLvPdhBUzfljBEc8fje1ZhpS6eiRuEUeE=" providerId="None" clId="Web-{E0EA353D-15B8-4222-8948-E693286FFE36}" dt="2025-04-01T17:07:33.124" v="380"/>
          <ac:spMkLst>
            <pc:docMk/>
            <pc:sldMk cId="1810752695" sldId="350"/>
            <ac:spMk id="35" creationId="{FFC76662-F4E3-A915-929F-5CFDEBFAA018}"/>
          </ac:spMkLst>
        </pc:spChg>
        <pc:spChg chg="topLvl">
          <ac:chgData name="Ananth Mohan" userId="0+ntHPCRoNBLvPdhBUzfljBEc8fje1ZhpS6eiRuEUeE=" providerId="None" clId="Web-{E0EA353D-15B8-4222-8948-E693286FFE36}" dt="2025-04-01T17:07:33.124" v="380"/>
          <ac:spMkLst>
            <pc:docMk/>
            <pc:sldMk cId="1810752695" sldId="350"/>
            <ac:spMk id="41" creationId="{7309BC3A-97F7-0446-80CA-1E9FF233C0F0}"/>
          </ac:spMkLst>
        </pc:spChg>
        <pc:spChg chg="topLvl">
          <ac:chgData name="Ananth Mohan" userId="0+ntHPCRoNBLvPdhBUzfljBEc8fje1ZhpS6eiRuEUeE=" providerId="None" clId="Web-{E0EA353D-15B8-4222-8948-E693286FFE36}" dt="2025-04-01T17:07:33.124" v="380"/>
          <ac:spMkLst>
            <pc:docMk/>
            <pc:sldMk cId="1810752695" sldId="350"/>
            <ac:spMk id="42" creationId="{A5151387-2B0F-C9EC-2F4F-EA6D5820C036}"/>
          </ac:spMkLst>
        </pc:spChg>
        <pc:spChg chg="topLvl">
          <ac:chgData name="Ananth Mohan" userId="0+ntHPCRoNBLvPdhBUzfljBEc8fje1ZhpS6eiRuEUeE=" providerId="None" clId="Web-{E0EA353D-15B8-4222-8948-E693286FFE36}" dt="2025-04-01T17:07:33.124" v="380"/>
          <ac:spMkLst>
            <pc:docMk/>
            <pc:sldMk cId="1810752695" sldId="350"/>
            <ac:spMk id="43" creationId="{8647004C-5105-41BD-1E7A-54BB5808898B}"/>
          </ac:spMkLst>
        </pc:spChg>
        <pc:grpChg chg="add mod">
          <ac:chgData name="Ananth Mohan" userId="0+ntHPCRoNBLvPdhBUzfljBEc8fje1ZhpS6eiRuEUeE=" providerId="None" clId="Web-{E0EA353D-15B8-4222-8948-E693286FFE36}" dt="2025-04-01T17:07:26.374" v="379" actId="1076"/>
          <ac:grpSpMkLst>
            <pc:docMk/>
            <pc:sldMk cId="1810752695" sldId="350"/>
            <ac:grpSpMk id="3" creationId="{F53EA67C-8006-688E-D5A8-E80C6482ABD5}"/>
          </ac:grpSpMkLst>
        </pc:grpChg>
        <pc:picChg chg="topLvl">
          <ac:chgData name="Ananth Mohan" userId="0+ntHPCRoNBLvPdhBUzfljBEc8fje1ZhpS6eiRuEUeE=" providerId="None" clId="Web-{E0EA353D-15B8-4222-8948-E693286FFE36}" dt="2025-04-01T17:07:33.124" v="380"/>
          <ac:picMkLst>
            <pc:docMk/>
            <pc:sldMk cId="1810752695" sldId="350"/>
            <ac:picMk id="12" creationId="{8AC36A16-51D1-701A-C47C-327B50207829}"/>
          </ac:picMkLst>
        </pc:picChg>
        <pc:picChg chg="topLvl">
          <ac:chgData name="Ananth Mohan" userId="0+ntHPCRoNBLvPdhBUzfljBEc8fje1ZhpS6eiRuEUeE=" providerId="None" clId="Web-{E0EA353D-15B8-4222-8948-E693286FFE36}" dt="2025-04-01T17:07:33.124" v="380"/>
          <ac:picMkLst>
            <pc:docMk/>
            <pc:sldMk cId="1810752695" sldId="350"/>
            <ac:picMk id="20" creationId="{D18477DF-D833-6E28-6F68-5C1C4EDAFCFB}"/>
          </ac:picMkLst>
        </pc:picChg>
      </pc:sldChg>
      <pc:sldChg chg="addSp delSp modSp new">
        <pc:chgData name="Ananth Mohan" userId="0+ntHPCRoNBLvPdhBUzfljBEc8fje1ZhpS6eiRuEUeE=" providerId="None" clId="Web-{E0EA353D-15B8-4222-8948-E693286FFE36}" dt="2025-04-01T17:05:10.734" v="375" actId="1076"/>
        <pc:sldMkLst>
          <pc:docMk/>
          <pc:sldMk cId="3246266729" sldId="352"/>
        </pc:sldMkLst>
        <pc:spChg chg="mod">
          <ac:chgData name="Ananth Mohan" userId="0+ntHPCRoNBLvPdhBUzfljBEc8fje1ZhpS6eiRuEUeE=" providerId="None" clId="Web-{E0EA353D-15B8-4222-8948-E693286FFE36}" dt="2025-04-01T15:51:02.431" v="4" actId="20577"/>
          <ac:spMkLst>
            <pc:docMk/>
            <pc:sldMk cId="3246266729" sldId="352"/>
            <ac:spMk id="2" creationId="{011FF535-FC51-0A7B-E9E6-AC09FF43151B}"/>
          </ac:spMkLst>
        </pc:spChg>
        <pc:spChg chg="del">
          <ac:chgData name="Ananth Mohan" userId="0+ntHPCRoNBLvPdhBUzfljBEc8fje1ZhpS6eiRuEUeE=" providerId="None" clId="Web-{E0EA353D-15B8-4222-8948-E693286FFE36}" dt="2025-04-01T16:25:26.777" v="19"/>
          <ac:spMkLst>
            <pc:docMk/>
            <pc:sldMk cId="3246266729" sldId="352"/>
            <ac:spMk id="3" creationId="{AF215D9E-7C47-4B85-7DAB-A44F1BF08AA1}"/>
          </ac:spMkLst>
        </pc:spChg>
        <pc:spChg chg="del mod">
          <ac:chgData name="Ananth Mohan" userId="0+ntHPCRoNBLvPdhBUzfljBEc8fje1ZhpS6eiRuEUeE=" providerId="None" clId="Web-{E0EA353D-15B8-4222-8948-E693286FFE36}" dt="2025-04-01T16:26:20.840" v="33"/>
          <ac:spMkLst>
            <pc:docMk/>
            <pc:sldMk cId="3246266729" sldId="352"/>
            <ac:spMk id="4" creationId="{B551F190-B217-FC55-5F2A-C07396B8D390}"/>
          </ac:spMkLst>
        </pc:spChg>
        <pc:spChg chg="add del mod">
          <ac:chgData name="Ananth Mohan" userId="0+ntHPCRoNBLvPdhBUzfljBEc8fje1ZhpS6eiRuEUeE=" providerId="None" clId="Web-{E0EA353D-15B8-4222-8948-E693286FFE36}" dt="2025-04-01T16:57:41.921" v="261"/>
          <ac:spMkLst>
            <pc:docMk/>
            <pc:sldMk cId="3246266729" sldId="352"/>
            <ac:spMk id="8" creationId="{66323D94-B8AB-5F34-E2ED-067668060EDF}"/>
          </ac:spMkLst>
        </pc:spChg>
        <pc:spChg chg="add mod">
          <ac:chgData name="Ananth Mohan" userId="0+ntHPCRoNBLvPdhBUzfljBEc8fje1ZhpS6eiRuEUeE=" providerId="None" clId="Web-{E0EA353D-15B8-4222-8948-E693286FFE36}" dt="2025-04-01T17:04:18.171" v="360" actId="20577"/>
          <ac:spMkLst>
            <pc:docMk/>
            <pc:sldMk cId="3246266729" sldId="352"/>
            <ac:spMk id="10" creationId="{6169D8C3-A3D7-DD64-C8B9-04AD433AA6BA}"/>
          </ac:spMkLst>
        </pc:spChg>
        <pc:spChg chg="add mod">
          <ac:chgData name="Ananth Mohan" userId="0+ntHPCRoNBLvPdhBUzfljBEc8fje1ZhpS6eiRuEUeE=" providerId="None" clId="Web-{E0EA353D-15B8-4222-8948-E693286FFE36}" dt="2025-04-01T17:02:44.296" v="348" actId="14100"/>
          <ac:spMkLst>
            <pc:docMk/>
            <pc:sldMk cId="3246266729" sldId="352"/>
            <ac:spMk id="12" creationId="{39CD5BDB-9F83-6A74-FA32-0D8231BCC895}"/>
          </ac:spMkLst>
        </pc:spChg>
        <pc:spChg chg="add del mod">
          <ac:chgData name="Ananth Mohan" userId="0+ntHPCRoNBLvPdhBUzfljBEc8fje1ZhpS6eiRuEUeE=" providerId="None" clId="Web-{E0EA353D-15B8-4222-8948-E693286FFE36}" dt="2025-04-01T16:26:24.512" v="34"/>
          <ac:spMkLst>
            <pc:docMk/>
            <pc:sldMk cId="3246266729" sldId="352"/>
            <ac:spMk id="20" creationId="{9BDFD7B5-56CD-AFC9-21E9-448BC5BB47DB}"/>
          </ac:spMkLst>
        </pc:spChg>
        <pc:spChg chg="add del mod">
          <ac:chgData name="Ananth Mohan" userId="0+ntHPCRoNBLvPdhBUzfljBEc8fje1ZhpS6eiRuEUeE=" providerId="None" clId="Web-{E0EA353D-15B8-4222-8948-E693286FFE36}" dt="2025-04-01T16:50:24.936" v="116"/>
          <ac:spMkLst>
            <pc:docMk/>
            <pc:sldMk cId="3246266729" sldId="352"/>
            <ac:spMk id="21" creationId="{7CF7346A-6CF6-7AC9-DCA1-28380627A49B}"/>
          </ac:spMkLst>
        </pc:spChg>
        <pc:spChg chg="add del mod">
          <ac:chgData name="Ananth Mohan" userId="0+ntHPCRoNBLvPdhBUzfljBEc8fje1ZhpS6eiRuEUeE=" providerId="None" clId="Web-{E0EA353D-15B8-4222-8948-E693286FFE36}" dt="2025-04-01T16:50:24.936" v="115"/>
          <ac:spMkLst>
            <pc:docMk/>
            <pc:sldMk cId="3246266729" sldId="352"/>
            <ac:spMk id="22" creationId="{2902AAAF-6370-82A7-17E3-CFE5A4F9EA45}"/>
          </ac:spMkLst>
        </pc:spChg>
        <pc:spChg chg="add mod">
          <ac:chgData name="Ananth Mohan" userId="0+ntHPCRoNBLvPdhBUzfljBEc8fje1ZhpS6eiRuEUeE=" providerId="None" clId="Web-{E0EA353D-15B8-4222-8948-E693286FFE36}" dt="2025-04-01T17:04:19.359" v="361" actId="20577"/>
          <ac:spMkLst>
            <pc:docMk/>
            <pc:sldMk cId="3246266729" sldId="352"/>
            <ac:spMk id="23" creationId="{76B57837-7127-5755-9D48-6ED469489B8E}"/>
          </ac:spMkLst>
        </pc:spChg>
        <pc:spChg chg="add mod">
          <ac:chgData name="Ananth Mohan" userId="0+ntHPCRoNBLvPdhBUzfljBEc8fje1ZhpS6eiRuEUeE=" providerId="None" clId="Web-{E0EA353D-15B8-4222-8948-E693286FFE36}" dt="2025-04-01T16:55:12.905" v="181" actId="1076"/>
          <ac:spMkLst>
            <pc:docMk/>
            <pc:sldMk cId="3246266729" sldId="352"/>
            <ac:spMk id="28" creationId="{899DD9C6-61A7-4F3A-B81E-63A98F0EECB5}"/>
          </ac:spMkLst>
        </pc:spChg>
        <pc:spChg chg="add mod">
          <ac:chgData name="Ananth Mohan" userId="0+ntHPCRoNBLvPdhBUzfljBEc8fje1ZhpS6eiRuEUeE=" providerId="None" clId="Web-{E0EA353D-15B8-4222-8948-E693286FFE36}" dt="2025-04-01T17:04:34.640" v="369" actId="20577"/>
          <ac:spMkLst>
            <pc:docMk/>
            <pc:sldMk cId="3246266729" sldId="352"/>
            <ac:spMk id="29" creationId="{92973171-DAEE-BB4C-3A5A-E26CA1709451}"/>
          </ac:spMkLst>
        </pc:spChg>
        <pc:spChg chg="add mod">
          <ac:chgData name="Ananth Mohan" userId="0+ntHPCRoNBLvPdhBUzfljBEc8fje1ZhpS6eiRuEUeE=" providerId="None" clId="Web-{E0EA353D-15B8-4222-8948-E693286FFE36}" dt="2025-04-01T17:05:10.734" v="375" actId="1076"/>
          <ac:spMkLst>
            <pc:docMk/>
            <pc:sldMk cId="3246266729" sldId="352"/>
            <ac:spMk id="30" creationId="{CCC617F0-6126-D103-E9B4-9A68BCFF38F4}"/>
          </ac:spMkLst>
        </pc:spChg>
        <pc:picChg chg="add del mod">
          <ac:chgData name="Ananth Mohan" userId="0+ntHPCRoNBLvPdhBUzfljBEc8fje1ZhpS6eiRuEUeE=" providerId="None" clId="Web-{E0EA353D-15B8-4222-8948-E693286FFE36}" dt="2025-04-01T16:45:40.966" v="100"/>
          <ac:picMkLst>
            <pc:docMk/>
            <pc:sldMk cId="3246266729" sldId="352"/>
            <ac:picMk id="14" creationId="{FEF5EE29-37B1-C094-FC25-CA30415F85AB}"/>
          </ac:picMkLst>
        </pc:picChg>
        <pc:picChg chg="add del mod">
          <ac:chgData name="Ananth Mohan" userId="0+ntHPCRoNBLvPdhBUzfljBEc8fje1ZhpS6eiRuEUeE=" providerId="None" clId="Web-{E0EA353D-15B8-4222-8948-E693286FFE36}" dt="2025-04-01T16:47:09.357" v="113"/>
          <ac:picMkLst>
            <pc:docMk/>
            <pc:sldMk cId="3246266729" sldId="352"/>
            <ac:picMk id="16" creationId="{CC8D6FEA-B8C1-3771-93E7-23412BDCEF96}"/>
          </ac:picMkLst>
        </pc:picChg>
        <pc:picChg chg="add del mod">
          <ac:chgData name="Ananth Mohan" userId="0+ntHPCRoNBLvPdhBUzfljBEc8fje1ZhpS6eiRuEUeE=" providerId="None" clId="Web-{E0EA353D-15B8-4222-8948-E693286FFE36}" dt="2025-04-01T16:57:41.921" v="260"/>
          <ac:picMkLst>
            <pc:docMk/>
            <pc:sldMk cId="3246266729" sldId="352"/>
            <ac:picMk id="18" creationId="{29029CC9-1EC3-9DE0-C51B-04396F979B04}"/>
          </ac:picMkLst>
        </pc:picChg>
        <pc:picChg chg="add del mod">
          <ac:chgData name="Ananth Mohan" userId="0+ntHPCRoNBLvPdhBUzfljBEc8fje1ZhpS6eiRuEUeE=" providerId="None" clId="Web-{E0EA353D-15B8-4222-8948-E693286FFE36}" dt="2025-04-01T16:46:10.763" v="102"/>
          <ac:picMkLst>
            <pc:docMk/>
            <pc:sldMk cId="3246266729" sldId="352"/>
            <ac:picMk id="24" creationId="{B8942545-FB0D-CACF-6A38-4A831913C103}"/>
          </ac:picMkLst>
        </pc:picChg>
        <pc:picChg chg="add mod">
          <ac:chgData name="Ananth Mohan" userId="0+ntHPCRoNBLvPdhBUzfljBEc8fje1ZhpS6eiRuEUeE=" providerId="None" clId="Web-{E0EA353D-15B8-4222-8948-E693286FFE36}" dt="2025-04-01T17:02:13.780" v="332" actId="1076"/>
          <ac:picMkLst>
            <pc:docMk/>
            <pc:sldMk cId="3246266729" sldId="352"/>
            <ac:picMk id="25" creationId="{192E8CCC-A7DB-9389-3E0A-A52BAD8D0BFB}"/>
          </ac:picMkLst>
        </pc:picChg>
        <pc:picChg chg="add mod">
          <ac:chgData name="Ananth Mohan" userId="0+ntHPCRoNBLvPdhBUzfljBEc8fje1ZhpS6eiRuEUeE=" providerId="None" clId="Web-{E0EA353D-15B8-4222-8948-E693286FFE36}" dt="2025-04-01T17:02:13.765" v="331" actId="1076"/>
          <ac:picMkLst>
            <pc:docMk/>
            <pc:sldMk cId="3246266729" sldId="352"/>
            <ac:picMk id="26" creationId="{8B81AE41-1D65-A4C1-6679-83B9834B0EC6}"/>
          </ac:picMkLst>
        </pc:picChg>
        <pc:picChg chg="add mod">
          <ac:chgData name="Ananth Mohan" userId="0+ntHPCRoNBLvPdhBUzfljBEc8fje1ZhpS6eiRuEUeE=" providerId="None" clId="Web-{E0EA353D-15B8-4222-8948-E693286FFE36}" dt="2025-04-01T16:55:12.889" v="180" actId="1076"/>
          <ac:picMkLst>
            <pc:docMk/>
            <pc:sldMk cId="3246266729" sldId="352"/>
            <ac:picMk id="27" creationId="{8B932C85-DBB7-FD19-AE67-5DC8D1468387}"/>
          </ac:picMkLst>
        </pc:picChg>
      </pc:sldChg>
      <pc:sldChg chg="addSp delSp modSp new">
        <pc:chgData name="Ananth Mohan" userId="0+ntHPCRoNBLvPdhBUzfljBEc8fje1ZhpS6eiRuEUeE=" providerId="None" clId="Web-{E0EA353D-15B8-4222-8948-E693286FFE36}" dt="2025-04-01T21:25:46.271" v="1187" actId="1076"/>
        <pc:sldMkLst>
          <pc:docMk/>
          <pc:sldMk cId="1177082937" sldId="356"/>
        </pc:sldMkLst>
        <pc:spChg chg="mod">
          <ac:chgData name="Ananth Mohan" userId="0+ntHPCRoNBLvPdhBUzfljBEc8fje1ZhpS6eiRuEUeE=" providerId="None" clId="Web-{E0EA353D-15B8-4222-8948-E693286FFE36}" dt="2025-04-01T21:16:01.173" v="1101" actId="20577"/>
          <ac:spMkLst>
            <pc:docMk/>
            <pc:sldMk cId="1177082937" sldId="356"/>
            <ac:spMk id="2" creationId="{A35ED081-9686-BAA1-14BF-706D540D5DB6}"/>
          </ac:spMkLst>
        </pc:spChg>
        <pc:spChg chg="del">
          <ac:chgData name="Ananth Mohan" userId="0+ntHPCRoNBLvPdhBUzfljBEc8fje1ZhpS6eiRuEUeE=" providerId="None" clId="Web-{E0EA353D-15B8-4222-8948-E693286FFE36}" dt="2025-04-01T21:11:59.370" v="905"/>
          <ac:spMkLst>
            <pc:docMk/>
            <pc:sldMk cId="1177082937" sldId="356"/>
            <ac:spMk id="3" creationId="{9689020A-CA51-B0C1-DE50-1066C8355B85}"/>
          </ac:spMkLst>
        </pc:spChg>
        <pc:spChg chg="del">
          <ac:chgData name="Ananth Mohan" userId="0+ntHPCRoNBLvPdhBUzfljBEc8fje1ZhpS6eiRuEUeE=" providerId="None" clId="Web-{E0EA353D-15B8-4222-8948-E693286FFE36}" dt="2025-04-01T21:11:59.370" v="904"/>
          <ac:spMkLst>
            <pc:docMk/>
            <pc:sldMk cId="1177082937" sldId="356"/>
            <ac:spMk id="4" creationId="{CA94F453-A39D-94FE-BF3A-8F30471DEBB0}"/>
          </ac:spMkLst>
        </pc:spChg>
        <pc:spChg chg="add mod">
          <ac:chgData name="Ananth Mohan" userId="0+ntHPCRoNBLvPdhBUzfljBEc8fje1ZhpS6eiRuEUeE=" providerId="None" clId="Web-{E0EA353D-15B8-4222-8948-E693286FFE36}" dt="2025-04-01T21:24:28.441" v="1172"/>
          <ac:spMkLst>
            <pc:docMk/>
            <pc:sldMk cId="1177082937" sldId="356"/>
            <ac:spMk id="8" creationId="{A5EBE934-738A-1E48-3E0F-27ABA01AF2E0}"/>
          </ac:spMkLst>
        </pc:spChg>
        <pc:spChg chg="add mod">
          <ac:chgData name="Ananth Mohan" userId="0+ntHPCRoNBLvPdhBUzfljBEc8fje1ZhpS6eiRuEUeE=" providerId="None" clId="Web-{E0EA353D-15B8-4222-8948-E693286FFE36}" dt="2025-04-01T21:24:28.472" v="1173"/>
          <ac:spMkLst>
            <pc:docMk/>
            <pc:sldMk cId="1177082937" sldId="356"/>
            <ac:spMk id="10" creationId="{ED246EFB-52E8-AA17-F3A8-15BDC3045AAF}"/>
          </ac:spMkLst>
        </pc:spChg>
        <pc:spChg chg="add mod">
          <ac:chgData name="Ananth Mohan" userId="0+ntHPCRoNBLvPdhBUzfljBEc8fje1ZhpS6eiRuEUeE=" providerId="None" clId="Web-{E0EA353D-15B8-4222-8948-E693286FFE36}" dt="2025-04-01T21:24:28.504" v="1174"/>
          <ac:spMkLst>
            <pc:docMk/>
            <pc:sldMk cId="1177082937" sldId="356"/>
            <ac:spMk id="12" creationId="{5DC4046A-9C4B-26BE-945B-E4A85E6E8E38}"/>
          </ac:spMkLst>
        </pc:spChg>
        <pc:spChg chg="add mod">
          <ac:chgData name="Ananth Mohan" userId="0+ntHPCRoNBLvPdhBUzfljBEc8fje1ZhpS6eiRuEUeE=" providerId="None" clId="Web-{E0EA353D-15B8-4222-8948-E693286FFE36}" dt="2025-04-01T21:24:28.519" v="1175"/>
          <ac:spMkLst>
            <pc:docMk/>
            <pc:sldMk cId="1177082937" sldId="356"/>
            <ac:spMk id="14" creationId="{D0667127-C4EE-4FE2-B101-C35CF4270DF3}"/>
          </ac:spMkLst>
        </pc:spChg>
        <pc:spChg chg="add mod">
          <ac:chgData name="Ananth Mohan" userId="0+ntHPCRoNBLvPdhBUzfljBEc8fje1ZhpS6eiRuEUeE=" providerId="None" clId="Web-{E0EA353D-15B8-4222-8948-E693286FFE36}" dt="2025-04-01T21:24:37.988" v="1177" actId="1076"/>
          <ac:spMkLst>
            <pc:docMk/>
            <pc:sldMk cId="1177082937" sldId="356"/>
            <ac:spMk id="15" creationId="{6807E7C1-2B20-7E99-D193-A7DC89E206A2}"/>
          </ac:spMkLst>
        </pc:spChg>
        <pc:spChg chg="add mod">
          <ac:chgData name="Ananth Mohan" userId="0+ntHPCRoNBLvPdhBUzfljBEc8fje1ZhpS6eiRuEUeE=" providerId="None" clId="Web-{E0EA353D-15B8-4222-8948-E693286FFE36}" dt="2025-04-01T21:20:12.122" v="1116" actId="1076"/>
          <ac:spMkLst>
            <pc:docMk/>
            <pc:sldMk cId="1177082937" sldId="356"/>
            <ac:spMk id="16" creationId="{EB51EE3C-361A-80AD-C368-DB76918694E6}"/>
          </ac:spMkLst>
        </pc:spChg>
        <pc:spChg chg="add mod">
          <ac:chgData name="Ananth Mohan" userId="0+ntHPCRoNBLvPdhBUzfljBEc8fje1ZhpS6eiRuEUeE=" providerId="None" clId="Web-{E0EA353D-15B8-4222-8948-E693286FFE36}" dt="2025-04-01T21:20:12.122" v="1117" actId="1076"/>
          <ac:spMkLst>
            <pc:docMk/>
            <pc:sldMk cId="1177082937" sldId="356"/>
            <ac:spMk id="17" creationId="{1C0FC311-FFC8-1CF6-4E87-9671750FD4EA}"/>
          </ac:spMkLst>
        </pc:spChg>
        <pc:spChg chg="add mod">
          <ac:chgData name="Ananth Mohan" userId="0+ntHPCRoNBLvPdhBUzfljBEc8fje1ZhpS6eiRuEUeE=" providerId="None" clId="Web-{E0EA353D-15B8-4222-8948-E693286FFE36}" dt="2025-04-01T21:23:32.252" v="1160" actId="1076"/>
          <ac:spMkLst>
            <pc:docMk/>
            <pc:sldMk cId="1177082937" sldId="356"/>
            <ac:spMk id="18" creationId="{6F7EBA71-01AE-4B05-CD8C-956F75BDF100}"/>
          </ac:spMkLst>
        </pc:spChg>
        <pc:spChg chg="add mod">
          <ac:chgData name="Ananth Mohan" userId="0+ntHPCRoNBLvPdhBUzfljBEc8fje1ZhpS6eiRuEUeE=" providerId="None" clId="Web-{E0EA353D-15B8-4222-8948-E693286FFE36}" dt="2025-04-01T21:20:12.153" v="1119" actId="1076"/>
          <ac:spMkLst>
            <pc:docMk/>
            <pc:sldMk cId="1177082937" sldId="356"/>
            <ac:spMk id="19" creationId="{3ADC5234-3A3D-3584-63CE-B4033FC80933}"/>
          </ac:spMkLst>
        </pc:spChg>
        <pc:spChg chg="add del">
          <ac:chgData name="Ananth Mohan" userId="0+ntHPCRoNBLvPdhBUzfljBEc8fje1ZhpS6eiRuEUeE=" providerId="None" clId="Web-{E0EA353D-15B8-4222-8948-E693286FFE36}" dt="2025-04-01T21:20:28.606" v="1122"/>
          <ac:spMkLst>
            <pc:docMk/>
            <pc:sldMk cId="1177082937" sldId="356"/>
            <ac:spMk id="21" creationId="{8A19BA8E-944A-3F5B-59F2-1D06823D747A}"/>
          </ac:spMkLst>
        </pc:spChg>
        <pc:spChg chg="add mod">
          <ac:chgData name="Ananth Mohan" userId="0+ntHPCRoNBLvPdhBUzfljBEc8fje1ZhpS6eiRuEUeE=" providerId="None" clId="Web-{E0EA353D-15B8-4222-8948-E693286FFE36}" dt="2025-04-01T21:23:15.955" v="1158" actId="1076"/>
          <ac:spMkLst>
            <pc:docMk/>
            <pc:sldMk cId="1177082937" sldId="356"/>
            <ac:spMk id="23" creationId="{C2F84796-FE88-279D-B31F-3D67B4CCBFB7}"/>
          </ac:spMkLst>
        </pc:spChg>
        <pc:spChg chg="add mod">
          <ac:chgData name="Ananth Mohan" userId="0+ntHPCRoNBLvPdhBUzfljBEc8fje1ZhpS6eiRuEUeE=" providerId="None" clId="Web-{E0EA353D-15B8-4222-8948-E693286FFE36}" dt="2025-04-01T21:20:48.513" v="1124" actId="1076"/>
          <ac:spMkLst>
            <pc:docMk/>
            <pc:sldMk cId="1177082937" sldId="356"/>
            <ac:spMk id="25" creationId="{69E00123-807F-B00E-CBB2-01BF40F46805}"/>
          </ac:spMkLst>
        </pc:spChg>
        <pc:spChg chg="add mod">
          <ac:chgData name="Ananth Mohan" userId="0+ntHPCRoNBLvPdhBUzfljBEc8fje1ZhpS6eiRuEUeE=" providerId="None" clId="Web-{E0EA353D-15B8-4222-8948-E693286FFE36}" dt="2025-04-01T21:23:44.893" v="1161" actId="1076"/>
          <ac:spMkLst>
            <pc:docMk/>
            <pc:sldMk cId="1177082937" sldId="356"/>
            <ac:spMk id="26" creationId="{C23F37FB-226C-322A-A7F6-2AEFE33EEB18}"/>
          </ac:spMkLst>
        </pc:spChg>
        <pc:spChg chg="add mod">
          <ac:chgData name="Ananth Mohan" userId="0+ntHPCRoNBLvPdhBUzfljBEc8fje1ZhpS6eiRuEUeE=" providerId="None" clId="Web-{E0EA353D-15B8-4222-8948-E693286FFE36}" dt="2025-04-01T21:23:44.909" v="1162" actId="1076"/>
          <ac:spMkLst>
            <pc:docMk/>
            <pc:sldMk cId="1177082937" sldId="356"/>
            <ac:spMk id="27" creationId="{2E49D5A8-5E88-E49A-8633-1BB791751E7C}"/>
          </ac:spMkLst>
        </pc:spChg>
        <pc:spChg chg="add mod">
          <ac:chgData name="Ananth Mohan" userId="0+ntHPCRoNBLvPdhBUzfljBEc8fje1ZhpS6eiRuEUeE=" providerId="None" clId="Web-{E0EA353D-15B8-4222-8948-E693286FFE36}" dt="2025-04-01T21:22:37.126" v="1136" actId="1076"/>
          <ac:spMkLst>
            <pc:docMk/>
            <pc:sldMk cId="1177082937" sldId="356"/>
            <ac:spMk id="28" creationId="{1F86C012-20B2-E864-0F1B-0F454C600FAA}"/>
          </ac:spMkLst>
        </pc:spChg>
        <pc:spChg chg="add mod">
          <ac:chgData name="Ananth Mohan" userId="0+ntHPCRoNBLvPdhBUzfljBEc8fje1ZhpS6eiRuEUeE=" providerId="None" clId="Web-{E0EA353D-15B8-4222-8948-E693286FFE36}" dt="2025-04-01T21:23:44.924" v="1163" actId="1076"/>
          <ac:spMkLst>
            <pc:docMk/>
            <pc:sldMk cId="1177082937" sldId="356"/>
            <ac:spMk id="29" creationId="{8B7000CF-2B33-861B-E3CF-C1A50ABE074D}"/>
          </ac:spMkLst>
        </pc:spChg>
        <pc:spChg chg="add del">
          <ac:chgData name="Ananth Mohan" userId="0+ntHPCRoNBLvPdhBUzfljBEc8fje1ZhpS6eiRuEUeE=" providerId="None" clId="Web-{E0EA353D-15B8-4222-8948-E693286FFE36}" dt="2025-04-01T21:22:23.985" v="1133"/>
          <ac:spMkLst>
            <pc:docMk/>
            <pc:sldMk cId="1177082937" sldId="356"/>
            <ac:spMk id="30" creationId="{1A708FC9-53C6-3984-FFFB-EE42573E5768}"/>
          </ac:spMkLst>
        </pc:spChg>
        <pc:spChg chg="add del">
          <ac:chgData name="Ananth Mohan" userId="0+ntHPCRoNBLvPdhBUzfljBEc8fje1ZhpS6eiRuEUeE=" providerId="None" clId="Web-{E0EA353D-15B8-4222-8948-E693286FFE36}" dt="2025-04-01T21:22:23.985" v="1133"/>
          <ac:spMkLst>
            <pc:docMk/>
            <pc:sldMk cId="1177082937" sldId="356"/>
            <ac:spMk id="31" creationId="{2F483953-F6FB-8F04-52B0-FA1EB0D39646}"/>
          </ac:spMkLst>
        </pc:spChg>
        <pc:spChg chg="add del">
          <ac:chgData name="Ananth Mohan" userId="0+ntHPCRoNBLvPdhBUzfljBEc8fje1ZhpS6eiRuEUeE=" providerId="None" clId="Web-{E0EA353D-15B8-4222-8948-E693286FFE36}" dt="2025-04-01T21:22:23.985" v="1133"/>
          <ac:spMkLst>
            <pc:docMk/>
            <pc:sldMk cId="1177082937" sldId="356"/>
            <ac:spMk id="32" creationId="{8F11BDB0-A5B3-9615-7AF6-044F1CFA7537}"/>
          </ac:spMkLst>
        </pc:spChg>
        <pc:spChg chg="add del">
          <ac:chgData name="Ananth Mohan" userId="0+ntHPCRoNBLvPdhBUzfljBEc8fje1ZhpS6eiRuEUeE=" providerId="None" clId="Web-{E0EA353D-15B8-4222-8948-E693286FFE36}" dt="2025-04-01T21:22:23.985" v="1133"/>
          <ac:spMkLst>
            <pc:docMk/>
            <pc:sldMk cId="1177082937" sldId="356"/>
            <ac:spMk id="33" creationId="{64CD796B-9E68-F8CD-EF7B-C9BAB6E69A58}"/>
          </ac:spMkLst>
        </pc:spChg>
        <pc:spChg chg="add del mod">
          <ac:chgData name="Ananth Mohan" userId="0+ntHPCRoNBLvPdhBUzfljBEc8fje1ZhpS6eiRuEUeE=" providerId="None" clId="Web-{E0EA353D-15B8-4222-8948-E693286FFE36}" dt="2025-04-01T21:22:59.532" v="1141"/>
          <ac:spMkLst>
            <pc:docMk/>
            <pc:sldMk cId="1177082937" sldId="356"/>
            <ac:spMk id="34" creationId="{547B8AAC-E0AE-F43E-5612-82419D1355A5}"/>
          </ac:spMkLst>
        </pc:spChg>
        <pc:picChg chg="add mod">
          <ac:chgData name="Ananth Mohan" userId="0+ntHPCRoNBLvPdhBUzfljBEc8fje1ZhpS6eiRuEUeE=" providerId="None" clId="Web-{E0EA353D-15B8-4222-8948-E693286FFE36}" dt="2025-04-01T21:25:38.193" v="1185" actId="1076"/>
          <ac:picMkLst>
            <pc:docMk/>
            <pc:sldMk cId="1177082937" sldId="356"/>
            <ac:picMk id="35" creationId="{AB32267E-AC49-7889-D831-BE00D70F4BE9}"/>
          </ac:picMkLst>
        </pc:picChg>
        <pc:picChg chg="add mod">
          <ac:chgData name="Ananth Mohan" userId="0+ntHPCRoNBLvPdhBUzfljBEc8fje1ZhpS6eiRuEUeE=" providerId="None" clId="Web-{E0EA353D-15B8-4222-8948-E693286FFE36}" dt="2025-04-01T21:25:46.271" v="1187" actId="1076"/>
          <ac:picMkLst>
            <pc:docMk/>
            <pc:sldMk cId="1177082937" sldId="356"/>
            <ac:picMk id="36" creationId="{CE5325C1-DA2A-1B5D-EDA0-22767D6F79C7}"/>
          </ac:picMkLst>
        </pc:picChg>
      </pc:sldChg>
      <pc:sldChg chg="add del replId">
        <pc:chgData name="Ananth Mohan" userId="0+ntHPCRoNBLvPdhBUzfljBEc8fje1ZhpS6eiRuEUeE=" providerId="None" clId="Web-{E0EA353D-15B8-4222-8948-E693286FFE36}" dt="2025-04-01T21:11:45.119" v="902"/>
        <pc:sldMkLst>
          <pc:docMk/>
          <pc:sldMk cId="2967416867" sldId="356"/>
        </pc:sldMkLst>
      </pc:sldChg>
    </pc:docChg>
  </pc:docChgLst>
  <pc:docChgLst>
    <pc:chgData name="Shih Min Lin" userId="EZMguJyP4QRPSMfRfjN+Y1sL5Ac+4RMpWotTWDpLLe0=" providerId="None" clId="Web-{64797AA6-3518-456C-82A2-5BE856696CCE}"/>
    <pc:docChg chg="modSld">
      <pc:chgData name="Shih Min Lin" userId="EZMguJyP4QRPSMfRfjN+Y1sL5Ac+4RMpWotTWDpLLe0=" providerId="None" clId="Web-{64797AA6-3518-456C-82A2-5BE856696CCE}" dt="2025-04-03T01:58:21.119" v="23" actId="14100"/>
      <pc:docMkLst>
        <pc:docMk/>
      </pc:docMkLst>
      <pc:sldChg chg="addSp delSp modSp">
        <pc:chgData name="Shih Min Lin" userId="EZMguJyP4QRPSMfRfjN+Y1sL5Ac+4RMpWotTWDpLLe0=" providerId="None" clId="Web-{64797AA6-3518-456C-82A2-5BE856696CCE}" dt="2025-04-03T01:58:21.119" v="23" actId="14100"/>
        <pc:sldMkLst>
          <pc:docMk/>
          <pc:sldMk cId="957103801" sldId="361"/>
        </pc:sldMkLst>
        <pc:spChg chg="del">
          <ac:chgData name="Shih Min Lin" userId="EZMguJyP4QRPSMfRfjN+Y1sL5Ac+4RMpWotTWDpLLe0=" providerId="None" clId="Web-{64797AA6-3518-456C-82A2-5BE856696CCE}" dt="2025-04-03T01:50:46.039" v="8"/>
          <ac:spMkLst>
            <pc:docMk/>
            <pc:sldMk cId="957103801" sldId="361"/>
            <ac:spMk id="20" creationId="{DD7A585E-BD07-DBDD-A791-E388994D1529}"/>
          </ac:spMkLst>
        </pc:spChg>
        <pc:picChg chg="add mod modCrop">
          <ac:chgData name="Shih Min Lin" userId="EZMguJyP4QRPSMfRfjN+Y1sL5Ac+4RMpWotTWDpLLe0=" providerId="None" clId="Web-{64797AA6-3518-456C-82A2-5BE856696CCE}" dt="2025-04-03T01:58:21.119" v="23" actId="14100"/>
          <ac:picMkLst>
            <pc:docMk/>
            <pc:sldMk cId="957103801" sldId="361"/>
            <ac:picMk id="4" creationId="{6F53D8DB-18B1-4276-D2C7-505D41E7D029}"/>
          </ac:picMkLst>
        </pc:picChg>
        <pc:picChg chg="del">
          <ac:chgData name="Shih Min Lin" userId="EZMguJyP4QRPSMfRfjN+Y1sL5Ac+4RMpWotTWDpLLe0=" providerId="None" clId="Web-{64797AA6-3518-456C-82A2-5BE856696CCE}" dt="2025-04-03T01:50:18.413" v="0"/>
          <ac:picMkLst>
            <pc:docMk/>
            <pc:sldMk cId="957103801" sldId="361"/>
            <ac:picMk id="24" creationId="{C2BAF27A-DAF7-D71C-D435-702C27C7A042}"/>
          </ac:picMkLst>
        </pc:picChg>
      </pc:sldChg>
    </pc:docChg>
  </pc:docChgLst>
  <pc:docChgLst>
    <pc:chgData name="Yijun Wang" userId="Of/0Pj+qBr5fypY8jeq4N4QA/9LywGn1V9GniuUBQzk=" providerId="None" clId="Web-{F1302C2E-934D-4E50-B0E8-F7221D800A2E}"/>
    <pc:docChg chg="addSld modSld">
      <pc:chgData name="Yijun Wang" userId="Of/0Pj+qBr5fypY8jeq4N4QA/9LywGn1V9GniuUBQzk=" providerId="None" clId="Web-{F1302C2E-934D-4E50-B0E8-F7221D800A2E}" dt="2025-02-18T05:36:34.830" v="138" actId="1076"/>
      <pc:docMkLst>
        <pc:docMk/>
      </pc:docMkLst>
      <pc:sldChg chg="addSp delSp modSp add replId">
        <pc:chgData name="Yijun Wang" userId="Of/0Pj+qBr5fypY8jeq4N4QA/9LywGn1V9GniuUBQzk=" providerId="None" clId="Web-{F1302C2E-934D-4E50-B0E8-F7221D800A2E}" dt="2025-02-18T05:36:34.830" v="138" actId="1076"/>
        <pc:sldMkLst>
          <pc:docMk/>
          <pc:sldMk cId="2921373889" sldId="296"/>
        </pc:sldMkLst>
        <pc:graphicFrameChg chg="add mod modGraphic">
          <ac:chgData name="Yijun Wang" userId="Of/0Pj+qBr5fypY8jeq4N4QA/9LywGn1V9GniuUBQzk=" providerId="None" clId="Web-{F1302C2E-934D-4E50-B0E8-F7221D800A2E}" dt="2025-02-18T05:36:34.830" v="138" actId="1076"/>
          <ac:graphicFrameMkLst>
            <pc:docMk/>
            <pc:sldMk cId="2921373889" sldId="296"/>
            <ac:graphicFrameMk id="12" creationId="{D6A8A2CE-0A65-07D1-D422-3178402DF30D}"/>
          </ac:graphicFrameMkLst>
        </pc:graphicFrameChg>
      </pc:sldChg>
    </pc:docChg>
  </pc:docChgLst>
  <pc:docChgLst>
    <pc:chgData name="Ananth Mohan" userId="0+ntHPCRoNBLvPdhBUzfljBEc8fje1ZhpS6eiRuEUeE=" providerId="None" clId="Web-{67718690-412D-403C-9CD8-5CE7C7DAC73F}"/>
    <pc:docChg chg="delSld modSld sldOrd modSection">
      <pc:chgData name="Ananth Mohan" userId="0+ntHPCRoNBLvPdhBUzfljBEc8fje1ZhpS6eiRuEUeE=" providerId="None" clId="Web-{67718690-412D-403C-9CD8-5CE7C7DAC73F}" dt="2025-04-01T21:40:36.646" v="168"/>
      <pc:docMkLst>
        <pc:docMk/>
      </pc:docMkLst>
      <pc:sldChg chg="addSp delSp modSp">
        <pc:chgData name="Ananth Mohan" userId="0+ntHPCRoNBLvPdhBUzfljBEc8fje1ZhpS6eiRuEUeE=" providerId="None" clId="Web-{67718690-412D-403C-9CD8-5CE7C7DAC73F}" dt="2025-04-01T21:34:19.809" v="143" actId="1076"/>
        <pc:sldMkLst>
          <pc:docMk/>
          <pc:sldMk cId="2708108178" sldId="257"/>
        </pc:sldMkLst>
        <pc:spChg chg="mod">
          <ac:chgData name="Ananth Mohan" userId="0+ntHPCRoNBLvPdhBUzfljBEc8fje1ZhpS6eiRuEUeE=" providerId="None" clId="Web-{67718690-412D-403C-9CD8-5CE7C7DAC73F}" dt="2025-04-01T21:32:10.634" v="106" actId="1076"/>
          <ac:spMkLst>
            <pc:docMk/>
            <pc:sldMk cId="2708108178" sldId="257"/>
            <ac:spMk id="2" creationId="{54EA7F14-B9DE-164B-9F38-47D5668D2586}"/>
          </ac:spMkLst>
        </pc:spChg>
        <pc:spChg chg="mod">
          <ac:chgData name="Ananth Mohan" userId="0+ntHPCRoNBLvPdhBUzfljBEc8fje1ZhpS6eiRuEUeE=" providerId="None" clId="Web-{67718690-412D-403C-9CD8-5CE7C7DAC73F}" dt="2025-04-01T21:32:10.696" v="108" actId="1076"/>
          <ac:spMkLst>
            <pc:docMk/>
            <pc:sldMk cId="2708108178" sldId="257"/>
            <ac:spMk id="18" creationId="{6B35AC07-1F92-DE50-35BF-70C2C768AB42}"/>
          </ac:spMkLst>
        </pc:spChg>
        <pc:spChg chg="add mod">
          <ac:chgData name="Ananth Mohan" userId="0+ntHPCRoNBLvPdhBUzfljBEc8fje1ZhpS6eiRuEUeE=" providerId="None" clId="Web-{67718690-412D-403C-9CD8-5CE7C7DAC73F}" dt="2025-04-01T21:32:45.759" v="118" actId="1076"/>
          <ac:spMkLst>
            <pc:docMk/>
            <pc:sldMk cId="2708108178" sldId="257"/>
            <ac:spMk id="24" creationId="{29BCA39C-8ADE-B0DE-2793-4DC28F779FBF}"/>
          </ac:spMkLst>
        </pc:spChg>
        <pc:spChg chg="add mod">
          <ac:chgData name="Ananth Mohan" userId="0+ntHPCRoNBLvPdhBUzfljBEc8fje1ZhpS6eiRuEUeE=" providerId="None" clId="Web-{67718690-412D-403C-9CD8-5CE7C7DAC73F}" dt="2025-04-01T21:33:43.089" v="126" actId="1076"/>
          <ac:spMkLst>
            <pc:docMk/>
            <pc:sldMk cId="2708108178" sldId="257"/>
            <ac:spMk id="26" creationId="{2D5CD498-0884-BE13-D637-7F7765459367}"/>
          </ac:spMkLst>
        </pc:spChg>
        <pc:spChg chg="add mod">
          <ac:chgData name="Ananth Mohan" userId="0+ntHPCRoNBLvPdhBUzfljBEc8fje1ZhpS6eiRuEUeE=" providerId="None" clId="Web-{67718690-412D-403C-9CD8-5CE7C7DAC73F}" dt="2025-04-01T21:33:43.105" v="127" actId="1076"/>
          <ac:spMkLst>
            <pc:docMk/>
            <pc:sldMk cId="2708108178" sldId="257"/>
            <ac:spMk id="28" creationId="{BC6C0D8B-9ED0-267F-ED84-0ACCCB078A93}"/>
          </ac:spMkLst>
        </pc:spChg>
        <pc:spChg chg="add mod">
          <ac:chgData name="Ananth Mohan" userId="0+ntHPCRoNBLvPdhBUzfljBEc8fje1ZhpS6eiRuEUeE=" providerId="None" clId="Web-{67718690-412D-403C-9CD8-5CE7C7DAC73F}" dt="2025-04-01T21:33:43.105" v="128" actId="1076"/>
          <ac:spMkLst>
            <pc:docMk/>
            <pc:sldMk cId="2708108178" sldId="257"/>
            <ac:spMk id="30" creationId="{92C037F5-A2D5-FCBF-D16A-A0D153385939}"/>
          </ac:spMkLst>
        </pc:spChg>
        <pc:spChg chg="add mod">
          <ac:chgData name="Ananth Mohan" userId="0+ntHPCRoNBLvPdhBUzfljBEc8fje1ZhpS6eiRuEUeE=" providerId="None" clId="Web-{67718690-412D-403C-9CD8-5CE7C7DAC73F}" dt="2025-04-01T21:33:43.120" v="129" actId="1076"/>
          <ac:spMkLst>
            <pc:docMk/>
            <pc:sldMk cId="2708108178" sldId="257"/>
            <ac:spMk id="32" creationId="{3661DFD9-0429-7092-CD51-86B2F89F4B6E}"/>
          </ac:spMkLst>
        </pc:spChg>
        <pc:spChg chg="add mod">
          <ac:chgData name="Ananth Mohan" userId="0+ntHPCRoNBLvPdhBUzfljBEc8fje1ZhpS6eiRuEUeE=" providerId="None" clId="Web-{67718690-412D-403C-9CD8-5CE7C7DAC73F}" dt="2025-04-01T21:33:43.136" v="130" actId="1076"/>
          <ac:spMkLst>
            <pc:docMk/>
            <pc:sldMk cId="2708108178" sldId="257"/>
            <ac:spMk id="34" creationId="{C5BDAFBD-32D2-49C2-E526-67D433F5E95E}"/>
          </ac:spMkLst>
        </pc:spChg>
        <pc:spChg chg="add mod">
          <ac:chgData name="Ananth Mohan" userId="0+ntHPCRoNBLvPdhBUzfljBEc8fje1ZhpS6eiRuEUeE=" providerId="None" clId="Web-{67718690-412D-403C-9CD8-5CE7C7DAC73F}" dt="2025-04-01T21:33:16.526" v="125" actId="1076"/>
          <ac:spMkLst>
            <pc:docMk/>
            <pc:sldMk cId="2708108178" sldId="257"/>
            <ac:spMk id="36" creationId="{04573387-E1F5-9849-0C4B-CD5A38067B6A}"/>
          </ac:spMkLst>
        </pc:spChg>
        <pc:spChg chg="add del mod">
          <ac:chgData name="Ananth Mohan" userId="0+ntHPCRoNBLvPdhBUzfljBEc8fje1ZhpS6eiRuEUeE=" providerId="None" clId="Web-{67718690-412D-403C-9CD8-5CE7C7DAC73F}" dt="2025-04-01T21:30:20.787" v="57"/>
          <ac:spMkLst>
            <pc:docMk/>
            <pc:sldMk cId="2708108178" sldId="257"/>
            <ac:spMk id="38" creationId="{6EED99D9-90FF-E060-B379-9E0EB8578B63}"/>
          </ac:spMkLst>
        </pc:spChg>
        <pc:spChg chg="add del mod">
          <ac:chgData name="Ananth Mohan" userId="0+ntHPCRoNBLvPdhBUzfljBEc8fje1ZhpS6eiRuEUeE=" providerId="None" clId="Web-{67718690-412D-403C-9CD8-5CE7C7DAC73F}" dt="2025-04-01T21:31:02.351" v="71"/>
          <ac:spMkLst>
            <pc:docMk/>
            <pc:sldMk cId="2708108178" sldId="257"/>
            <ac:spMk id="40" creationId="{74087213-2A2D-3235-3F4B-C0A7F65DA5C5}"/>
          </ac:spMkLst>
        </pc:spChg>
        <pc:spChg chg="add del mod">
          <ac:chgData name="Ananth Mohan" userId="0+ntHPCRoNBLvPdhBUzfljBEc8fje1ZhpS6eiRuEUeE=" providerId="None" clId="Web-{67718690-412D-403C-9CD8-5CE7C7DAC73F}" dt="2025-04-01T21:31:02.351" v="70"/>
          <ac:spMkLst>
            <pc:docMk/>
            <pc:sldMk cId="2708108178" sldId="257"/>
            <ac:spMk id="42" creationId="{E018537D-A19C-39E6-2FA9-2E691D8BFA08}"/>
          </ac:spMkLst>
        </pc:spChg>
        <pc:spChg chg="add del mod">
          <ac:chgData name="Ananth Mohan" userId="0+ntHPCRoNBLvPdhBUzfljBEc8fje1ZhpS6eiRuEUeE=" providerId="None" clId="Web-{67718690-412D-403C-9CD8-5CE7C7DAC73F}" dt="2025-04-01T21:31:02.351" v="69"/>
          <ac:spMkLst>
            <pc:docMk/>
            <pc:sldMk cId="2708108178" sldId="257"/>
            <ac:spMk id="44" creationId="{CD2EDFAA-444C-6B99-9738-53C20F33F71C}"/>
          </ac:spMkLst>
        </pc:spChg>
        <pc:spChg chg="add del mod">
          <ac:chgData name="Ananth Mohan" userId="0+ntHPCRoNBLvPdhBUzfljBEc8fje1ZhpS6eiRuEUeE=" providerId="None" clId="Web-{67718690-412D-403C-9CD8-5CE7C7DAC73F}" dt="2025-04-01T21:31:02.351" v="68"/>
          <ac:spMkLst>
            <pc:docMk/>
            <pc:sldMk cId="2708108178" sldId="257"/>
            <ac:spMk id="46" creationId="{2B9BAEBB-9631-42A3-437E-C3685B17B689}"/>
          </ac:spMkLst>
        </pc:spChg>
        <pc:picChg chg="add mod">
          <ac:chgData name="Ananth Mohan" userId="0+ntHPCRoNBLvPdhBUzfljBEc8fje1ZhpS6eiRuEUeE=" providerId="None" clId="Web-{67718690-412D-403C-9CD8-5CE7C7DAC73F}" dt="2025-04-01T21:34:19.746" v="139" actId="1076"/>
          <ac:picMkLst>
            <pc:docMk/>
            <pc:sldMk cId="2708108178" sldId="257"/>
            <ac:picMk id="6" creationId="{ED5F043F-8D0F-33E3-3B1A-A637E93B57B7}"/>
          </ac:picMkLst>
        </pc:picChg>
        <pc:picChg chg="mod">
          <ac:chgData name="Ananth Mohan" userId="0+ntHPCRoNBLvPdhBUzfljBEc8fje1ZhpS6eiRuEUeE=" providerId="None" clId="Web-{67718690-412D-403C-9CD8-5CE7C7DAC73F}" dt="2025-04-01T21:32:10.649" v="107" actId="1076"/>
          <ac:picMkLst>
            <pc:docMk/>
            <pc:sldMk cId="2708108178" sldId="257"/>
            <ac:picMk id="7" creationId="{5DA46C35-992A-D7E8-53F5-17C7FBFF35BB}"/>
          </ac:picMkLst>
        </pc:picChg>
        <pc:picChg chg="add mod">
          <ac:chgData name="Ananth Mohan" userId="0+ntHPCRoNBLvPdhBUzfljBEc8fje1ZhpS6eiRuEUeE=" providerId="None" clId="Web-{67718690-412D-403C-9CD8-5CE7C7DAC73F}" dt="2025-04-01T21:34:13.840" v="135" actId="1076"/>
          <ac:picMkLst>
            <pc:docMk/>
            <pc:sldMk cId="2708108178" sldId="257"/>
            <ac:picMk id="9" creationId="{EA3512E9-9138-99B7-CBB2-C9307C78BCF7}"/>
          </ac:picMkLst>
        </pc:picChg>
        <pc:picChg chg="add mod">
          <ac:chgData name="Ananth Mohan" userId="0+ntHPCRoNBLvPdhBUzfljBEc8fje1ZhpS6eiRuEUeE=" providerId="None" clId="Web-{67718690-412D-403C-9CD8-5CE7C7DAC73F}" dt="2025-04-01T21:34:19.762" v="140" actId="1076"/>
          <ac:picMkLst>
            <pc:docMk/>
            <pc:sldMk cId="2708108178" sldId="257"/>
            <ac:picMk id="11" creationId="{1557E8F0-A8D2-F18D-3628-70C5C017A568}"/>
          </ac:picMkLst>
        </pc:picChg>
        <pc:picChg chg="add del mod">
          <ac:chgData name="Ananth Mohan" userId="0+ntHPCRoNBLvPdhBUzfljBEc8fje1ZhpS6eiRuEUeE=" providerId="None" clId="Web-{67718690-412D-403C-9CD8-5CE7C7DAC73F}" dt="2025-04-01T21:30:20.787" v="58"/>
          <ac:picMkLst>
            <pc:docMk/>
            <pc:sldMk cId="2708108178" sldId="257"/>
            <ac:picMk id="13" creationId="{CA1B4C68-6189-EB44-4391-31E556E671D8}"/>
          </ac:picMkLst>
        </pc:picChg>
        <pc:picChg chg="add mod">
          <ac:chgData name="Ananth Mohan" userId="0+ntHPCRoNBLvPdhBUzfljBEc8fje1ZhpS6eiRuEUeE=" providerId="None" clId="Web-{67718690-412D-403C-9CD8-5CE7C7DAC73F}" dt="2025-04-01T21:34:19.777" v="141" actId="1076"/>
          <ac:picMkLst>
            <pc:docMk/>
            <pc:sldMk cId="2708108178" sldId="257"/>
            <ac:picMk id="15" creationId="{727610B8-8D91-3922-1C0E-8FAF24D1EAB3}"/>
          </ac:picMkLst>
        </pc:picChg>
        <pc:picChg chg="add mod">
          <ac:chgData name="Ananth Mohan" userId="0+ntHPCRoNBLvPdhBUzfljBEc8fje1ZhpS6eiRuEUeE=" providerId="None" clId="Web-{67718690-412D-403C-9CD8-5CE7C7DAC73F}" dt="2025-04-01T21:34:19.793" v="142" actId="1076"/>
          <ac:picMkLst>
            <pc:docMk/>
            <pc:sldMk cId="2708108178" sldId="257"/>
            <ac:picMk id="17" creationId="{D756612E-54F3-E4FA-0AF8-F39A690DCFD0}"/>
          </ac:picMkLst>
        </pc:picChg>
        <pc:picChg chg="add mod">
          <ac:chgData name="Ananth Mohan" userId="0+ntHPCRoNBLvPdhBUzfljBEc8fje1ZhpS6eiRuEUeE=" providerId="None" clId="Web-{67718690-412D-403C-9CD8-5CE7C7DAC73F}" dt="2025-04-01T21:34:13.887" v="138" actId="1076"/>
          <ac:picMkLst>
            <pc:docMk/>
            <pc:sldMk cId="2708108178" sldId="257"/>
            <ac:picMk id="20" creationId="{24DEEB37-0712-1AA2-9B21-BF93B4740D28}"/>
          </ac:picMkLst>
        </pc:picChg>
        <pc:picChg chg="add mod">
          <ac:chgData name="Ananth Mohan" userId="0+ntHPCRoNBLvPdhBUzfljBEc8fje1ZhpS6eiRuEUeE=" providerId="None" clId="Web-{67718690-412D-403C-9CD8-5CE7C7DAC73F}" dt="2025-04-01T21:34:19.809" v="143" actId="1076"/>
          <ac:picMkLst>
            <pc:docMk/>
            <pc:sldMk cId="2708108178" sldId="257"/>
            <ac:picMk id="22" creationId="{2EBB04DA-CDCC-5FC0-186A-C651CCEF9F52}"/>
          </ac:picMkLst>
        </pc:picChg>
      </pc:sldChg>
      <pc:sldChg chg="ord">
        <pc:chgData name="Ananth Mohan" userId="0+ntHPCRoNBLvPdhBUzfljBEc8fje1ZhpS6eiRuEUeE=" providerId="None" clId="Web-{67718690-412D-403C-9CD8-5CE7C7DAC73F}" dt="2025-04-01T21:35:11.529" v="145"/>
        <pc:sldMkLst>
          <pc:docMk/>
          <pc:sldMk cId="582125539" sldId="275"/>
        </pc:sldMkLst>
      </pc:sldChg>
      <pc:sldChg chg="ord">
        <pc:chgData name="Ananth Mohan" userId="0+ntHPCRoNBLvPdhBUzfljBEc8fje1ZhpS6eiRuEUeE=" providerId="None" clId="Web-{67718690-412D-403C-9CD8-5CE7C7DAC73F}" dt="2025-04-01T21:38:51.378" v="154"/>
        <pc:sldMkLst>
          <pc:docMk/>
          <pc:sldMk cId="2674854915" sldId="278"/>
        </pc:sldMkLst>
      </pc:sldChg>
      <pc:sldChg chg="ord">
        <pc:chgData name="Ananth Mohan" userId="0+ntHPCRoNBLvPdhBUzfljBEc8fje1ZhpS6eiRuEUeE=" providerId="None" clId="Web-{67718690-412D-403C-9CD8-5CE7C7DAC73F}" dt="2025-04-01T21:38:51.393" v="155"/>
        <pc:sldMkLst>
          <pc:docMk/>
          <pc:sldMk cId="1554789273" sldId="279"/>
        </pc:sldMkLst>
      </pc:sldChg>
      <pc:sldChg chg="ord">
        <pc:chgData name="Ananth Mohan" userId="0+ntHPCRoNBLvPdhBUzfljBEc8fje1ZhpS6eiRuEUeE=" providerId="None" clId="Web-{67718690-412D-403C-9CD8-5CE7C7DAC73F}" dt="2025-04-01T21:38:51.378" v="153"/>
        <pc:sldMkLst>
          <pc:docMk/>
          <pc:sldMk cId="4267538848" sldId="287"/>
        </pc:sldMkLst>
      </pc:sldChg>
      <pc:sldChg chg="ord">
        <pc:chgData name="Ananth Mohan" userId="0+ntHPCRoNBLvPdhBUzfljBEc8fje1ZhpS6eiRuEUeE=" providerId="None" clId="Web-{67718690-412D-403C-9CD8-5CE7C7DAC73F}" dt="2025-04-01T21:37:27.610" v="149"/>
        <pc:sldMkLst>
          <pc:docMk/>
          <pc:sldMk cId="903857103" sldId="293"/>
        </pc:sldMkLst>
      </pc:sldChg>
      <pc:sldChg chg="ord">
        <pc:chgData name="Ananth Mohan" userId="0+ntHPCRoNBLvPdhBUzfljBEc8fje1ZhpS6eiRuEUeE=" providerId="None" clId="Web-{67718690-412D-403C-9CD8-5CE7C7DAC73F}" dt="2025-04-01T21:36:36.546" v="146"/>
        <pc:sldMkLst>
          <pc:docMk/>
          <pc:sldMk cId="938709557" sldId="295"/>
        </pc:sldMkLst>
      </pc:sldChg>
      <pc:sldChg chg="ord">
        <pc:chgData name="Ananth Mohan" userId="0+ntHPCRoNBLvPdhBUzfljBEc8fje1ZhpS6eiRuEUeE=" providerId="None" clId="Web-{67718690-412D-403C-9CD8-5CE7C7DAC73F}" dt="2025-04-01T21:37:27.610" v="150"/>
        <pc:sldMkLst>
          <pc:docMk/>
          <pc:sldMk cId="2921373889" sldId="296"/>
        </pc:sldMkLst>
      </pc:sldChg>
      <pc:sldChg chg="ord">
        <pc:chgData name="Ananth Mohan" userId="0+ntHPCRoNBLvPdhBUzfljBEc8fje1ZhpS6eiRuEUeE=" providerId="None" clId="Web-{67718690-412D-403C-9CD8-5CE7C7DAC73F}" dt="2025-04-01T21:36:36.546" v="148"/>
        <pc:sldMkLst>
          <pc:docMk/>
          <pc:sldMk cId="1170602057" sldId="299"/>
        </pc:sldMkLst>
      </pc:sldChg>
      <pc:sldChg chg="ord">
        <pc:chgData name="Ananth Mohan" userId="0+ntHPCRoNBLvPdhBUzfljBEc8fje1ZhpS6eiRuEUeE=" providerId="None" clId="Web-{67718690-412D-403C-9CD8-5CE7C7DAC73F}" dt="2025-04-01T21:38:51.378" v="152"/>
        <pc:sldMkLst>
          <pc:docMk/>
          <pc:sldMk cId="462100060" sldId="300"/>
        </pc:sldMkLst>
      </pc:sldChg>
      <pc:sldChg chg="ord">
        <pc:chgData name="Ananth Mohan" userId="0+ntHPCRoNBLvPdhBUzfljBEc8fje1ZhpS6eiRuEUeE=" providerId="None" clId="Web-{67718690-412D-403C-9CD8-5CE7C7DAC73F}" dt="2025-04-01T21:36:36.546" v="147"/>
        <pc:sldMkLst>
          <pc:docMk/>
          <pc:sldMk cId="446141309" sldId="302"/>
        </pc:sldMkLst>
      </pc:sldChg>
      <pc:sldChg chg="ord">
        <pc:chgData name="Ananth Mohan" userId="0+ntHPCRoNBLvPdhBUzfljBEc8fje1ZhpS6eiRuEUeE=" providerId="None" clId="Web-{67718690-412D-403C-9CD8-5CE7C7DAC73F}" dt="2025-04-01T21:38:51.378" v="151"/>
        <pc:sldMkLst>
          <pc:docMk/>
          <pc:sldMk cId="2832939209" sldId="304"/>
        </pc:sldMkLst>
      </pc:sldChg>
      <pc:sldChg chg="del">
        <pc:chgData name="Ananth Mohan" userId="0+ntHPCRoNBLvPdhBUzfljBEc8fje1ZhpS6eiRuEUeE=" providerId="None" clId="Web-{67718690-412D-403C-9CD8-5CE7C7DAC73F}" dt="2025-04-01T21:40:16.098" v="158"/>
        <pc:sldMkLst>
          <pc:docMk/>
          <pc:sldMk cId="3297032400" sldId="305"/>
        </pc:sldMkLst>
      </pc:sldChg>
      <pc:sldChg chg="del">
        <pc:chgData name="Ananth Mohan" userId="0+ntHPCRoNBLvPdhBUzfljBEc8fje1ZhpS6eiRuEUeE=" providerId="None" clId="Web-{67718690-412D-403C-9CD8-5CE7C7DAC73F}" dt="2025-04-01T21:40:10.395" v="157"/>
        <pc:sldMkLst>
          <pc:docMk/>
          <pc:sldMk cId="1836386611" sldId="310"/>
        </pc:sldMkLst>
      </pc:sldChg>
      <pc:sldChg chg="del">
        <pc:chgData name="Ananth Mohan" userId="0+ntHPCRoNBLvPdhBUzfljBEc8fje1ZhpS6eiRuEUeE=" providerId="None" clId="Web-{67718690-412D-403C-9CD8-5CE7C7DAC73F}" dt="2025-04-01T21:40:02.473" v="156"/>
        <pc:sldMkLst>
          <pc:docMk/>
          <pc:sldMk cId="4173905453" sldId="311"/>
        </pc:sldMkLst>
      </pc:sldChg>
      <pc:sldChg chg="ord">
        <pc:chgData name="Ananth Mohan" userId="0+ntHPCRoNBLvPdhBUzfljBEc8fje1ZhpS6eiRuEUeE=" providerId="None" clId="Web-{67718690-412D-403C-9CD8-5CE7C7DAC73F}" dt="2025-04-01T21:28:55.769" v="41"/>
        <pc:sldMkLst>
          <pc:docMk/>
          <pc:sldMk cId="4104319456" sldId="313"/>
        </pc:sldMkLst>
      </pc:sldChg>
      <pc:sldChg chg="del">
        <pc:chgData name="Ananth Mohan" userId="0+ntHPCRoNBLvPdhBUzfljBEc8fje1ZhpS6eiRuEUeE=" providerId="None" clId="Web-{67718690-412D-403C-9CD8-5CE7C7DAC73F}" dt="2025-04-01T21:40:36.646" v="168"/>
        <pc:sldMkLst>
          <pc:docMk/>
          <pc:sldMk cId="3169188687" sldId="317"/>
        </pc:sldMkLst>
      </pc:sldChg>
      <pc:sldChg chg="del">
        <pc:chgData name="Ananth Mohan" userId="0+ntHPCRoNBLvPdhBUzfljBEc8fje1ZhpS6eiRuEUeE=" providerId="None" clId="Web-{67718690-412D-403C-9CD8-5CE7C7DAC73F}" dt="2025-04-01T21:40:36.630" v="166"/>
        <pc:sldMkLst>
          <pc:docMk/>
          <pc:sldMk cId="1943749839" sldId="318"/>
        </pc:sldMkLst>
      </pc:sldChg>
      <pc:sldChg chg="del">
        <pc:chgData name="Ananth Mohan" userId="0+ntHPCRoNBLvPdhBUzfljBEc8fje1ZhpS6eiRuEUeE=" providerId="None" clId="Web-{67718690-412D-403C-9CD8-5CE7C7DAC73F}" dt="2025-04-01T21:40:36.630" v="163"/>
        <pc:sldMkLst>
          <pc:docMk/>
          <pc:sldMk cId="2822259883" sldId="326"/>
        </pc:sldMkLst>
      </pc:sldChg>
      <pc:sldChg chg="del">
        <pc:chgData name="Ananth Mohan" userId="0+ntHPCRoNBLvPdhBUzfljBEc8fje1ZhpS6eiRuEUeE=" providerId="None" clId="Web-{67718690-412D-403C-9CD8-5CE7C7DAC73F}" dt="2025-04-01T21:40:36.615" v="159"/>
        <pc:sldMkLst>
          <pc:docMk/>
          <pc:sldMk cId="3339101643" sldId="331"/>
        </pc:sldMkLst>
      </pc:sldChg>
      <pc:sldChg chg="del">
        <pc:chgData name="Ananth Mohan" userId="0+ntHPCRoNBLvPdhBUzfljBEc8fje1ZhpS6eiRuEUeE=" providerId="None" clId="Web-{67718690-412D-403C-9CD8-5CE7C7DAC73F}" dt="2025-04-01T21:40:36.615" v="162"/>
        <pc:sldMkLst>
          <pc:docMk/>
          <pc:sldMk cId="2984145233" sldId="332"/>
        </pc:sldMkLst>
      </pc:sldChg>
      <pc:sldChg chg="del">
        <pc:chgData name="Ananth Mohan" userId="0+ntHPCRoNBLvPdhBUzfljBEc8fje1ZhpS6eiRuEUeE=" providerId="None" clId="Web-{67718690-412D-403C-9CD8-5CE7C7DAC73F}" dt="2025-04-01T21:40:36.630" v="165"/>
        <pc:sldMkLst>
          <pc:docMk/>
          <pc:sldMk cId="202817214" sldId="334"/>
        </pc:sldMkLst>
      </pc:sldChg>
      <pc:sldChg chg="del">
        <pc:chgData name="Ananth Mohan" userId="0+ntHPCRoNBLvPdhBUzfljBEc8fje1ZhpS6eiRuEUeE=" providerId="None" clId="Web-{67718690-412D-403C-9CD8-5CE7C7DAC73F}" dt="2025-04-01T21:40:36.615" v="160"/>
        <pc:sldMkLst>
          <pc:docMk/>
          <pc:sldMk cId="963540790" sldId="337"/>
        </pc:sldMkLst>
      </pc:sldChg>
      <pc:sldChg chg="del">
        <pc:chgData name="Ananth Mohan" userId="0+ntHPCRoNBLvPdhBUzfljBEc8fje1ZhpS6eiRuEUeE=" providerId="None" clId="Web-{67718690-412D-403C-9CD8-5CE7C7DAC73F}" dt="2025-04-01T21:40:36.630" v="164"/>
        <pc:sldMkLst>
          <pc:docMk/>
          <pc:sldMk cId="998906226" sldId="339"/>
        </pc:sldMkLst>
      </pc:sldChg>
      <pc:sldChg chg="del">
        <pc:chgData name="Ananth Mohan" userId="0+ntHPCRoNBLvPdhBUzfljBEc8fje1ZhpS6eiRuEUeE=" providerId="None" clId="Web-{67718690-412D-403C-9CD8-5CE7C7DAC73F}" dt="2025-04-01T21:40:36.630" v="167"/>
        <pc:sldMkLst>
          <pc:docMk/>
          <pc:sldMk cId="3433391391" sldId="342"/>
        </pc:sldMkLst>
      </pc:sldChg>
      <pc:sldChg chg="del">
        <pc:chgData name="Ananth Mohan" userId="0+ntHPCRoNBLvPdhBUzfljBEc8fje1ZhpS6eiRuEUeE=" providerId="None" clId="Web-{67718690-412D-403C-9CD8-5CE7C7DAC73F}" dt="2025-04-01T21:40:36.615" v="161"/>
        <pc:sldMkLst>
          <pc:docMk/>
          <pc:sldMk cId="1548128766" sldId="349"/>
        </pc:sldMkLst>
      </pc:sldChg>
      <pc:sldChg chg="ord">
        <pc:chgData name="Ananth Mohan" userId="0+ntHPCRoNBLvPdhBUzfljBEc8fje1ZhpS6eiRuEUeE=" providerId="None" clId="Web-{67718690-412D-403C-9CD8-5CE7C7DAC73F}" dt="2025-04-01T21:35:11.529" v="144"/>
        <pc:sldMkLst>
          <pc:docMk/>
          <pc:sldMk cId="3308745450" sldId="351"/>
        </pc:sldMkLst>
      </pc:sldChg>
    </pc:docChg>
  </pc:docChgLst>
  <pc:docChgLst>
    <pc:chgData name="Yao Liu" userId="De98wOxqXTFY8++esdgi1+Besv75b2e3DCsfKbqDwqA=" providerId="None" clId="Web-{FCCE2C7C-0BED-4F57-8AC7-A62659AB295C}"/>
    <pc:docChg chg="addSld delSld sldOrd modSection">
      <pc:chgData name="Yao Liu" userId="De98wOxqXTFY8++esdgi1+Besv75b2e3DCsfKbqDwqA=" providerId="None" clId="Web-{FCCE2C7C-0BED-4F57-8AC7-A62659AB295C}" dt="2025-03-31T04:00:02.697" v="3"/>
      <pc:docMkLst>
        <pc:docMk/>
      </pc:docMkLst>
      <pc:sldChg chg="ord">
        <pc:chgData name="Yao Liu" userId="De98wOxqXTFY8++esdgi1+Besv75b2e3DCsfKbqDwqA=" providerId="None" clId="Web-{FCCE2C7C-0BED-4F57-8AC7-A62659AB295C}" dt="2025-03-31T04:00:02.697" v="3"/>
        <pc:sldMkLst>
          <pc:docMk/>
          <pc:sldMk cId="3433391391" sldId="342"/>
        </pc:sldMkLst>
      </pc:sldChg>
      <pc:sldChg chg="del">
        <pc:chgData name="Yao Liu" userId="De98wOxqXTFY8++esdgi1+Besv75b2e3DCsfKbqDwqA=" providerId="None" clId="Web-{FCCE2C7C-0BED-4F57-8AC7-A62659AB295C}" dt="2025-03-31T03:59:46.384" v="1"/>
        <pc:sldMkLst>
          <pc:docMk/>
          <pc:sldMk cId="839805205" sldId="345"/>
        </pc:sldMkLst>
      </pc:sldChg>
      <pc:sldChg chg="add">
        <pc:chgData name="Yao Liu" userId="De98wOxqXTFY8++esdgi1+Besv75b2e3DCsfKbqDwqA=" providerId="None" clId="Web-{FCCE2C7C-0BED-4F57-8AC7-A62659AB295C}" dt="2025-03-31T03:59:40.900" v="0"/>
        <pc:sldMkLst>
          <pc:docMk/>
          <pc:sldMk cId="943344073" sldId="346"/>
        </pc:sldMkLst>
      </pc:sldChg>
    </pc:docChg>
  </pc:docChgLst>
  <pc:docChgLst>
    <pc:chgData name="Shih Min Lin" userId="EZMguJyP4QRPSMfRfjN+Y1sL5Ac+4RMpWotTWDpLLe0=" providerId="None" clId="Web-{71B3BB2E-F088-4BE2-92B7-453CD65080DF}"/>
    <pc:docChg chg="addSld modSld">
      <pc:chgData name="Shih Min Lin" userId="EZMguJyP4QRPSMfRfjN+Y1sL5Ac+4RMpWotTWDpLLe0=" providerId="None" clId="Web-{71B3BB2E-F088-4BE2-92B7-453CD65080DF}" dt="2025-02-17T23:01:56.721" v="672"/>
      <pc:docMkLst>
        <pc:docMk/>
      </pc:docMkLst>
      <pc:sldChg chg="addSp delSp modSp add replId">
        <pc:chgData name="Shih Min Lin" userId="EZMguJyP4QRPSMfRfjN+Y1sL5Ac+4RMpWotTWDpLLe0=" providerId="None" clId="Web-{71B3BB2E-F088-4BE2-92B7-453CD65080DF}" dt="2025-02-17T23:01:56.721" v="672"/>
        <pc:sldMkLst>
          <pc:docMk/>
          <pc:sldMk cId="903857103" sldId="293"/>
        </pc:sldMkLst>
        <pc:spChg chg="mod">
          <ac:chgData name="Shih Min Lin" userId="EZMguJyP4QRPSMfRfjN+Y1sL5Ac+4RMpWotTWDpLLe0=" providerId="None" clId="Web-{71B3BB2E-F088-4BE2-92B7-453CD65080DF}" dt="2025-02-17T21:52:08.449" v="2" actId="20577"/>
          <ac:spMkLst>
            <pc:docMk/>
            <pc:sldMk cId="903857103" sldId="293"/>
            <ac:spMk id="2" creationId="{DFB44E40-0654-1E5C-D5C2-539E797853FB}"/>
          </ac:spMkLst>
        </pc:spChg>
        <pc:spChg chg="add mod">
          <ac:chgData name="Shih Min Lin" userId="EZMguJyP4QRPSMfRfjN+Y1sL5Ac+4RMpWotTWDpLLe0=" providerId="None" clId="Web-{71B3BB2E-F088-4BE2-92B7-453CD65080DF}" dt="2025-02-17T22:42:33.338" v="374" actId="1076"/>
          <ac:spMkLst>
            <pc:docMk/>
            <pc:sldMk cId="903857103" sldId="293"/>
            <ac:spMk id="10" creationId="{DA5E5091-9519-6042-FED1-2663302B1DEB}"/>
          </ac:spMkLst>
        </pc:spChg>
        <pc:spChg chg="add mod">
          <ac:chgData name="Shih Min Lin" userId="EZMguJyP4QRPSMfRfjN+Y1sL5Ac+4RMpWotTWDpLLe0=" providerId="None" clId="Web-{71B3BB2E-F088-4BE2-92B7-453CD65080DF}" dt="2025-02-17T22:42:33.354" v="376" actId="1076"/>
          <ac:spMkLst>
            <pc:docMk/>
            <pc:sldMk cId="903857103" sldId="293"/>
            <ac:spMk id="22" creationId="{6405C9E7-E289-CDC2-6BD1-54A1DE0D6026}"/>
          </ac:spMkLst>
        </pc:spChg>
        <pc:spChg chg="add mod">
          <ac:chgData name="Shih Min Lin" userId="EZMguJyP4QRPSMfRfjN+Y1sL5Ac+4RMpWotTWDpLLe0=" providerId="None" clId="Web-{71B3BB2E-F088-4BE2-92B7-453CD65080DF}" dt="2025-02-17T22:42:33.369" v="378" actId="1076"/>
          <ac:spMkLst>
            <pc:docMk/>
            <pc:sldMk cId="903857103" sldId="293"/>
            <ac:spMk id="25" creationId="{30BE3689-1CFE-4549-0CB9-DC43ED4143FA}"/>
          </ac:spMkLst>
        </pc:spChg>
        <pc:spChg chg="add mod">
          <ac:chgData name="Shih Min Lin" userId="EZMguJyP4QRPSMfRfjN+Y1sL5Ac+4RMpWotTWDpLLe0=" providerId="None" clId="Web-{71B3BB2E-F088-4BE2-92B7-453CD65080DF}" dt="2025-02-17T22:46:47.018" v="438" actId="1076"/>
          <ac:spMkLst>
            <pc:docMk/>
            <pc:sldMk cId="903857103" sldId="293"/>
            <ac:spMk id="38" creationId="{778A55B3-B229-B232-2002-6688B0148CB8}"/>
          </ac:spMkLst>
        </pc:spChg>
        <pc:spChg chg="add mod">
          <ac:chgData name="Shih Min Lin" userId="EZMguJyP4QRPSMfRfjN+Y1sL5Ac+4RMpWotTWDpLLe0=" providerId="None" clId="Web-{71B3BB2E-F088-4BE2-92B7-453CD65080DF}" dt="2025-02-17T22:46:47.049" v="439" actId="1076"/>
          <ac:spMkLst>
            <pc:docMk/>
            <pc:sldMk cId="903857103" sldId="293"/>
            <ac:spMk id="40" creationId="{0F29DCF7-E387-2638-4AFD-DCDC3043E83B}"/>
          </ac:spMkLst>
        </pc:spChg>
        <pc:spChg chg="add mod">
          <ac:chgData name="Shih Min Lin" userId="EZMguJyP4QRPSMfRfjN+Y1sL5Ac+4RMpWotTWDpLLe0=" providerId="None" clId="Web-{71B3BB2E-F088-4BE2-92B7-453CD65080DF}" dt="2025-02-17T22:45:36.172" v="435" actId="20577"/>
          <ac:spMkLst>
            <pc:docMk/>
            <pc:sldMk cId="903857103" sldId="293"/>
            <ac:spMk id="42" creationId="{5EDD767A-4DE5-3607-650E-2576877D6448}"/>
          </ac:spMkLst>
        </pc:spChg>
        <pc:spChg chg="add mod">
          <ac:chgData name="Shih Min Lin" userId="EZMguJyP4QRPSMfRfjN+Y1sL5Ac+4RMpWotTWDpLLe0=" providerId="None" clId="Web-{71B3BB2E-F088-4BE2-92B7-453CD65080DF}" dt="2025-02-17T22:45:42.438" v="436" actId="20577"/>
          <ac:spMkLst>
            <pc:docMk/>
            <pc:sldMk cId="903857103" sldId="293"/>
            <ac:spMk id="43" creationId="{8FB275D0-2D29-485B-3E5D-4C853CDFA029}"/>
          </ac:spMkLst>
        </pc:spChg>
        <pc:spChg chg="add mod">
          <ac:chgData name="Shih Min Lin" userId="EZMguJyP4QRPSMfRfjN+Y1sL5Ac+4RMpWotTWDpLLe0=" providerId="None" clId="Web-{71B3BB2E-F088-4BE2-92B7-453CD65080DF}" dt="2025-02-17T22:58:57.559" v="510" actId="14100"/>
          <ac:spMkLst>
            <pc:docMk/>
            <pc:sldMk cId="903857103" sldId="293"/>
            <ac:spMk id="45" creationId="{93F753FF-17E4-8FD2-F218-412E78A3A381}"/>
          </ac:spMkLst>
        </pc:spChg>
        <pc:spChg chg="add mod">
          <ac:chgData name="Shih Min Lin" userId="EZMguJyP4QRPSMfRfjN+Y1sL5Ac+4RMpWotTWDpLLe0=" providerId="None" clId="Web-{71B3BB2E-F088-4BE2-92B7-453CD65080DF}" dt="2025-02-17T22:59:04.356" v="513" actId="14100"/>
          <ac:spMkLst>
            <pc:docMk/>
            <pc:sldMk cId="903857103" sldId="293"/>
            <ac:spMk id="47" creationId="{7C202B08-3A01-2C43-E9F2-1547EC26A530}"/>
          </ac:spMkLst>
        </pc:spChg>
        <pc:graphicFrameChg chg="add mod modGraphic">
          <ac:chgData name="Shih Min Lin" userId="EZMguJyP4QRPSMfRfjN+Y1sL5Ac+4RMpWotTWDpLLe0=" providerId="None" clId="Web-{71B3BB2E-F088-4BE2-92B7-453CD65080DF}" dt="2025-02-17T23:01:56.721" v="672"/>
          <ac:graphicFrameMkLst>
            <pc:docMk/>
            <pc:sldMk cId="903857103" sldId="293"/>
            <ac:graphicFrameMk id="51" creationId="{B1B4CCA0-C87F-B813-2E8D-F7DCE925568F}"/>
          </ac:graphicFrameMkLst>
        </pc:graphicFrameChg>
        <pc:picChg chg="add mod ord">
          <ac:chgData name="Shih Min Lin" userId="EZMguJyP4QRPSMfRfjN+Y1sL5Ac+4RMpWotTWDpLLe0=" providerId="None" clId="Web-{71B3BB2E-F088-4BE2-92B7-453CD65080DF}" dt="2025-02-17T22:46:33.471" v="437" actId="1076"/>
          <ac:picMkLst>
            <pc:docMk/>
            <pc:sldMk cId="903857103" sldId="293"/>
            <ac:picMk id="29" creationId="{F41D021F-B626-256E-8E9A-99507664ABEE}"/>
          </ac:picMkLst>
        </pc:picChg>
        <pc:picChg chg="add mod ord">
          <ac:chgData name="Shih Min Lin" userId="EZMguJyP4QRPSMfRfjN+Y1sL5Ac+4RMpWotTWDpLLe0=" providerId="None" clId="Web-{71B3BB2E-F088-4BE2-92B7-453CD65080DF}" dt="2025-02-17T22:42:33.322" v="373" actId="1076"/>
          <ac:picMkLst>
            <pc:docMk/>
            <pc:sldMk cId="903857103" sldId="293"/>
            <ac:picMk id="36" creationId="{39232372-0E9E-FB88-97D2-C28F11300390}"/>
          </ac:picMkLst>
        </pc:picChg>
        <pc:cxnChg chg="add mod">
          <ac:chgData name="Shih Min Lin" userId="EZMguJyP4QRPSMfRfjN+Y1sL5Ac+4RMpWotTWDpLLe0=" providerId="None" clId="Web-{71B3BB2E-F088-4BE2-92B7-453CD65080DF}" dt="2025-02-17T22:42:33.338" v="375" actId="1076"/>
          <ac:cxnSpMkLst>
            <pc:docMk/>
            <pc:sldMk cId="903857103" sldId="293"/>
            <ac:cxnSpMk id="20" creationId="{1B7D493A-1A60-03B0-EA2D-D78B51BDF783}"/>
          </ac:cxnSpMkLst>
        </pc:cxnChg>
        <pc:cxnChg chg="add mod">
          <ac:chgData name="Shih Min Lin" userId="EZMguJyP4QRPSMfRfjN+Y1sL5Ac+4RMpWotTWDpLLe0=" providerId="None" clId="Web-{71B3BB2E-F088-4BE2-92B7-453CD65080DF}" dt="2025-02-17T22:42:33.354" v="377" actId="1076"/>
          <ac:cxnSpMkLst>
            <pc:docMk/>
            <pc:sldMk cId="903857103" sldId="293"/>
            <ac:cxnSpMk id="24" creationId="{17127B0F-51F7-4159-CDB7-DC7227BCBE9C}"/>
          </ac:cxnSpMkLst>
        </pc:cxnChg>
        <pc:cxnChg chg="add mod">
          <ac:chgData name="Shih Min Lin" userId="EZMguJyP4QRPSMfRfjN+Y1sL5Ac+4RMpWotTWDpLLe0=" providerId="None" clId="Web-{71B3BB2E-F088-4BE2-92B7-453CD65080DF}" dt="2025-02-17T22:42:33.541" v="380" actId="1076"/>
          <ac:cxnSpMkLst>
            <pc:docMk/>
            <pc:sldMk cId="903857103" sldId="293"/>
            <ac:cxnSpMk id="27" creationId="{6D1117E9-912C-BBCC-D902-54642CF33D25}"/>
          </ac:cxnSpMkLst>
        </pc:cxnChg>
        <pc:cxnChg chg="add mod">
          <ac:chgData name="Shih Min Lin" userId="EZMguJyP4QRPSMfRfjN+Y1sL5Ac+4RMpWotTWDpLLe0=" providerId="None" clId="Web-{71B3BB2E-F088-4BE2-92B7-453CD65080DF}" dt="2025-02-17T22:55:26.879" v="444" actId="1076"/>
          <ac:cxnSpMkLst>
            <pc:docMk/>
            <pc:sldMk cId="903857103" sldId="293"/>
            <ac:cxnSpMk id="44" creationId="{0B95227B-B0DF-B912-FCD8-6D67DD724693}"/>
          </ac:cxnSpMkLst>
        </pc:cxnChg>
        <pc:cxnChg chg="add mod">
          <ac:chgData name="Shih Min Lin" userId="EZMguJyP4QRPSMfRfjN+Y1sL5Ac+4RMpWotTWDpLLe0=" providerId="None" clId="Web-{71B3BB2E-F088-4BE2-92B7-453CD65080DF}" dt="2025-02-17T22:56:12.913" v="467" actId="1076"/>
          <ac:cxnSpMkLst>
            <pc:docMk/>
            <pc:sldMk cId="903857103" sldId="293"/>
            <ac:cxnSpMk id="46" creationId="{228C4A43-D290-29AE-125A-597A0E011175}"/>
          </ac:cxnSpMkLst>
        </pc:cxnChg>
        <pc:cxnChg chg="add mod">
          <ac:chgData name="Shih Min Lin" userId="EZMguJyP4QRPSMfRfjN+Y1sL5Ac+4RMpWotTWDpLLe0=" providerId="None" clId="Web-{71B3BB2E-F088-4BE2-92B7-453CD65080DF}" dt="2025-02-17T22:56:56.492" v="485" actId="1076"/>
          <ac:cxnSpMkLst>
            <pc:docMk/>
            <pc:sldMk cId="903857103" sldId="293"/>
            <ac:cxnSpMk id="48" creationId="{BF296667-1D44-6739-7282-D679DA595FFE}"/>
          </ac:cxnSpMkLst>
        </pc:cxnChg>
      </pc:sldChg>
    </pc:docChg>
  </pc:docChgLst>
  <pc:docChgLst>
    <pc:chgData name="Shih Min Lin" userId="EZMguJyP4QRPSMfRfjN+Y1sL5Ac+4RMpWotTWDpLLe0=" providerId="None" clId="Web-{BC1552E4-AF4C-4845-B0B0-85F4206A4DE6}"/>
    <pc:docChg chg="modSld">
      <pc:chgData name="Shih Min Lin" userId="EZMguJyP4QRPSMfRfjN+Y1sL5Ac+4RMpWotTWDpLLe0=" providerId="None" clId="Web-{BC1552E4-AF4C-4845-B0B0-85F4206A4DE6}" dt="2025-04-01T22:22:50.039" v="116" actId="20577"/>
      <pc:docMkLst>
        <pc:docMk/>
      </pc:docMkLst>
      <pc:sldChg chg="modSp">
        <pc:chgData name="Shih Min Lin" userId="EZMguJyP4QRPSMfRfjN+Y1sL5Ac+4RMpWotTWDpLLe0=" providerId="None" clId="Web-{BC1552E4-AF4C-4845-B0B0-85F4206A4DE6}" dt="2025-04-01T22:05:44.272" v="67"/>
        <pc:sldMkLst>
          <pc:docMk/>
          <pc:sldMk cId="2405440878" sldId="323"/>
        </pc:sldMkLst>
        <pc:spChg chg="mod">
          <ac:chgData name="Shih Min Lin" userId="EZMguJyP4QRPSMfRfjN+Y1sL5Ac+4RMpWotTWDpLLe0=" providerId="None" clId="Web-{BC1552E4-AF4C-4845-B0B0-85F4206A4DE6}" dt="2025-04-01T22:05:44.272" v="67"/>
          <ac:spMkLst>
            <pc:docMk/>
            <pc:sldMk cId="2405440878" sldId="323"/>
            <ac:spMk id="47" creationId="{81575BD7-D870-4B16-AB4C-0CECB1EE7477}"/>
          </ac:spMkLst>
        </pc:spChg>
      </pc:sldChg>
      <pc:sldChg chg="addSp delSp modSp">
        <pc:chgData name="Shih Min Lin" userId="EZMguJyP4QRPSMfRfjN+Y1sL5Ac+4RMpWotTWDpLLe0=" providerId="None" clId="Web-{BC1552E4-AF4C-4845-B0B0-85F4206A4DE6}" dt="2025-04-01T22:14:33.085" v="102" actId="20577"/>
        <pc:sldMkLst>
          <pc:docMk/>
          <pc:sldMk cId="3364611473" sldId="357"/>
        </pc:sldMkLst>
        <pc:spChg chg="add del mod">
          <ac:chgData name="Shih Min Lin" userId="EZMguJyP4QRPSMfRfjN+Y1sL5Ac+4RMpWotTWDpLLe0=" providerId="None" clId="Web-{BC1552E4-AF4C-4845-B0B0-85F4206A4DE6}" dt="2025-04-01T21:56:29.537" v="46"/>
          <ac:spMkLst>
            <pc:docMk/>
            <pc:sldMk cId="3364611473" sldId="357"/>
            <ac:spMk id="4" creationId="{4615DE3E-E358-9E9F-1B76-3DA41FB3E355}"/>
          </ac:spMkLst>
        </pc:spChg>
        <pc:spChg chg="mod">
          <ac:chgData name="Shih Min Lin" userId="EZMguJyP4QRPSMfRfjN+Y1sL5Ac+4RMpWotTWDpLLe0=" providerId="None" clId="Web-{BC1552E4-AF4C-4845-B0B0-85F4206A4DE6}" dt="2025-04-01T21:58:06.819" v="55"/>
          <ac:spMkLst>
            <pc:docMk/>
            <pc:sldMk cId="3364611473" sldId="357"/>
            <ac:spMk id="29" creationId="{C9398922-5B8D-7DAA-61C5-6C357A8BBE7D}"/>
          </ac:spMkLst>
        </pc:spChg>
        <pc:spChg chg="mod">
          <ac:chgData name="Shih Min Lin" userId="EZMguJyP4QRPSMfRfjN+Y1sL5Ac+4RMpWotTWDpLLe0=" providerId="None" clId="Web-{BC1552E4-AF4C-4845-B0B0-85F4206A4DE6}" dt="2025-04-01T22:04:52.788" v="62" actId="20577"/>
          <ac:spMkLst>
            <pc:docMk/>
            <pc:sldMk cId="3364611473" sldId="357"/>
            <ac:spMk id="30" creationId="{111B49D4-E612-E84F-CA27-C4480208FC12}"/>
          </ac:spMkLst>
        </pc:spChg>
        <pc:spChg chg="mod">
          <ac:chgData name="Shih Min Lin" userId="EZMguJyP4QRPSMfRfjN+Y1sL5Ac+4RMpWotTWDpLLe0=" providerId="None" clId="Web-{BC1552E4-AF4C-4845-B0B0-85F4206A4DE6}" dt="2025-04-01T22:14:33.085" v="102" actId="20577"/>
          <ac:spMkLst>
            <pc:docMk/>
            <pc:sldMk cId="3364611473" sldId="357"/>
            <ac:spMk id="31" creationId="{35B78548-4C99-DE16-1BA2-DE991B4C4225}"/>
          </ac:spMkLst>
        </pc:spChg>
        <pc:picChg chg="add del mod">
          <ac:chgData name="Shih Min Lin" userId="EZMguJyP4QRPSMfRfjN+Y1sL5Ac+4RMpWotTWDpLLe0=" providerId="None" clId="Web-{BC1552E4-AF4C-4845-B0B0-85F4206A4DE6}" dt="2025-04-01T21:57:14.928" v="47"/>
          <ac:picMkLst>
            <pc:docMk/>
            <pc:sldMk cId="3364611473" sldId="357"/>
            <ac:picMk id="3" creationId="{2FD6E2F1-B640-49EF-763B-993F47F4D48D}"/>
          </ac:picMkLst>
        </pc:picChg>
        <pc:picChg chg="add del mod">
          <ac:chgData name="Shih Min Lin" userId="EZMguJyP4QRPSMfRfjN+Y1sL5Ac+4RMpWotTWDpLLe0=" providerId="None" clId="Web-{BC1552E4-AF4C-4845-B0B0-85F4206A4DE6}" dt="2025-04-01T22:04:56.444" v="64"/>
          <ac:picMkLst>
            <pc:docMk/>
            <pc:sldMk cId="3364611473" sldId="357"/>
            <ac:picMk id="3" creationId="{BFC9502C-BAA4-226B-8ACE-D11C704D1206}"/>
          </ac:picMkLst>
        </pc:picChg>
        <pc:picChg chg="add mod ord">
          <ac:chgData name="Shih Min Lin" userId="EZMguJyP4QRPSMfRfjN+Y1sL5Ac+4RMpWotTWDpLLe0=" providerId="None" clId="Web-{BC1552E4-AF4C-4845-B0B0-85F4206A4DE6}" dt="2025-04-01T21:58:20.787" v="57" actId="1076"/>
          <ac:picMkLst>
            <pc:docMk/>
            <pc:sldMk cId="3364611473" sldId="357"/>
            <ac:picMk id="7" creationId="{243D5066-B4A4-7671-FC04-95D61D695CE9}"/>
          </ac:picMkLst>
        </pc:picChg>
      </pc:sldChg>
      <pc:sldChg chg="modSp">
        <pc:chgData name="Shih Min Lin" userId="EZMguJyP4QRPSMfRfjN+Y1sL5Ac+4RMpWotTWDpLLe0=" providerId="None" clId="Web-{BC1552E4-AF4C-4845-B0B0-85F4206A4DE6}" dt="2025-04-01T22:22:50.039" v="116" actId="20577"/>
        <pc:sldMkLst>
          <pc:docMk/>
          <pc:sldMk cId="730140971" sldId="359"/>
        </pc:sldMkLst>
        <pc:spChg chg="mod">
          <ac:chgData name="Shih Min Lin" userId="EZMguJyP4QRPSMfRfjN+Y1sL5Ac+4RMpWotTWDpLLe0=" providerId="None" clId="Web-{BC1552E4-AF4C-4845-B0B0-85F4206A4DE6}" dt="2025-04-01T22:22:50.039" v="116" actId="20577"/>
          <ac:spMkLst>
            <pc:docMk/>
            <pc:sldMk cId="730140971" sldId="359"/>
            <ac:spMk id="18" creationId="{2A51B7C1-C0ED-1779-FD86-F913AFFA923D}"/>
          </ac:spMkLst>
        </pc:spChg>
      </pc:sldChg>
    </pc:docChg>
  </pc:docChgLst>
  <pc:docChgLst>
    <pc:chgData name="Ananth Mohan" userId="0+ntHPCRoNBLvPdhBUzfljBEc8fje1ZhpS6eiRuEUeE=" providerId="None" clId="Web-{EDC2A355-8BFF-4ECA-A1FE-3CAD4BD8F6AA}"/>
    <pc:docChg chg="modSld">
      <pc:chgData name="Ananth Mohan" userId="0+ntHPCRoNBLvPdhBUzfljBEc8fje1ZhpS6eiRuEUeE=" providerId="None" clId="Web-{EDC2A355-8BFF-4ECA-A1FE-3CAD4BD8F6AA}" dt="2025-04-04T03:15:57.094" v="1"/>
      <pc:docMkLst>
        <pc:docMk/>
      </pc:docMkLst>
      <pc:sldChg chg="modSp">
        <pc:chgData name="Ananth Mohan" userId="0+ntHPCRoNBLvPdhBUzfljBEc8fje1ZhpS6eiRuEUeE=" providerId="None" clId="Web-{EDC2A355-8BFF-4ECA-A1FE-3CAD4BD8F6AA}" dt="2025-04-04T03:15:57.094" v="1"/>
        <pc:sldMkLst>
          <pc:docMk/>
          <pc:sldMk cId="3592011414" sldId="321"/>
        </pc:sldMkLst>
        <pc:graphicFrameChg chg="mod modGraphic">
          <ac:chgData name="Ananth Mohan" userId="0+ntHPCRoNBLvPdhBUzfljBEc8fje1ZhpS6eiRuEUeE=" providerId="None" clId="Web-{EDC2A355-8BFF-4ECA-A1FE-3CAD4BD8F6AA}" dt="2025-04-04T03:15:57.094" v="1"/>
          <ac:graphicFrameMkLst>
            <pc:docMk/>
            <pc:sldMk cId="3592011414" sldId="321"/>
            <ac:graphicFrameMk id="3" creationId="{725C0FB5-6FDC-F690-4983-417D54FF3C77}"/>
          </ac:graphicFrameMkLst>
        </pc:graphicFrameChg>
      </pc:sldChg>
    </pc:docChg>
  </pc:docChgLst>
  <pc:docChgLst>
    <pc:chgData name="Ananth Mohan" userId="0+ntHPCRoNBLvPdhBUzfljBEc8fje1ZhpS6eiRuEUeE=" providerId="None" clId="Web-{4C22D64E-0778-4273-9308-D79A8F50ABE6}"/>
    <pc:docChg chg="addSld modSld">
      <pc:chgData name="Ananth Mohan" userId="0+ntHPCRoNBLvPdhBUzfljBEc8fje1ZhpS6eiRuEUeE=" providerId="None" clId="Web-{4C22D64E-0778-4273-9308-D79A8F50ABE6}" dt="2025-02-25T21:48:54.299" v="605" actId="20577"/>
      <pc:docMkLst>
        <pc:docMk/>
      </pc:docMkLst>
      <pc:sldChg chg="addSp delSp modSp add replId">
        <pc:chgData name="Ananth Mohan" userId="0+ntHPCRoNBLvPdhBUzfljBEc8fje1ZhpS6eiRuEUeE=" providerId="None" clId="Web-{4C22D64E-0778-4273-9308-D79A8F50ABE6}" dt="2025-02-25T21:48:54.299" v="605" actId="20577"/>
        <pc:sldMkLst>
          <pc:docMk/>
          <pc:sldMk cId="2319419898" sldId="301"/>
        </pc:sldMkLst>
        <pc:spChg chg="add mod">
          <ac:chgData name="Ananth Mohan" userId="0+ntHPCRoNBLvPdhBUzfljBEc8fje1ZhpS6eiRuEUeE=" providerId="None" clId="Web-{4C22D64E-0778-4273-9308-D79A8F50ABE6}" dt="2025-02-25T21:48:54.299" v="605" actId="20577"/>
          <ac:spMkLst>
            <pc:docMk/>
            <pc:sldMk cId="2319419898" sldId="301"/>
            <ac:spMk id="9" creationId="{43123FD0-9E62-138A-DEED-5FEB4C624F4E}"/>
          </ac:spMkLst>
        </pc:spChg>
        <pc:spChg chg="mod">
          <ac:chgData name="Ananth Mohan" userId="0+ntHPCRoNBLvPdhBUzfljBEc8fje1ZhpS6eiRuEUeE=" providerId="None" clId="Web-{4C22D64E-0778-4273-9308-D79A8F50ABE6}" dt="2025-02-25T21:46:42.732" v="529" actId="1076"/>
          <ac:spMkLst>
            <pc:docMk/>
            <pc:sldMk cId="2319419898" sldId="301"/>
            <ac:spMk id="15" creationId="{45CFDD22-5C1B-B5CA-70EF-5DCAEAADD118}"/>
          </ac:spMkLst>
        </pc:spChg>
        <pc:spChg chg="mod">
          <ac:chgData name="Ananth Mohan" userId="0+ntHPCRoNBLvPdhBUzfljBEc8fje1ZhpS6eiRuEUeE=" providerId="None" clId="Web-{4C22D64E-0778-4273-9308-D79A8F50ABE6}" dt="2025-02-25T21:46:42.763" v="531" actId="1076"/>
          <ac:spMkLst>
            <pc:docMk/>
            <pc:sldMk cId="2319419898" sldId="301"/>
            <ac:spMk id="17" creationId="{46065BC3-6B6A-35EF-857C-439DCC4EFA85}"/>
          </ac:spMkLst>
        </pc:spChg>
        <pc:spChg chg="mod">
          <ac:chgData name="Ananth Mohan" userId="0+ntHPCRoNBLvPdhBUzfljBEc8fje1ZhpS6eiRuEUeE=" providerId="None" clId="Web-{4C22D64E-0778-4273-9308-D79A8F50ABE6}" dt="2025-02-25T21:47:13.092" v="540" actId="1076"/>
          <ac:spMkLst>
            <pc:docMk/>
            <pc:sldMk cId="2319419898" sldId="301"/>
            <ac:spMk id="19" creationId="{FA129F94-7F1F-5F3B-137F-BC5924720F54}"/>
          </ac:spMkLst>
        </pc:spChg>
        <pc:graphicFrameChg chg="add mod modGraphic">
          <ac:chgData name="Ananth Mohan" userId="0+ntHPCRoNBLvPdhBUzfljBEc8fje1ZhpS6eiRuEUeE=" providerId="None" clId="Web-{4C22D64E-0778-4273-9308-D79A8F50ABE6}" dt="2025-02-25T21:46:42.794" v="532" actId="1076"/>
          <ac:graphicFrameMkLst>
            <pc:docMk/>
            <pc:sldMk cId="2319419898" sldId="301"/>
            <ac:graphicFrameMk id="2" creationId="{60A3E5B0-0333-04D3-1BB7-A3FE6FC45895}"/>
          </ac:graphicFrameMkLst>
        </pc:graphicFrameChg>
        <pc:cxnChg chg="add mod">
          <ac:chgData name="Ananth Mohan" userId="0+ntHPCRoNBLvPdhBUzfljBEc8fje1ZhpS6eiRuEUeE=" providerId="None" clId="Web-{4C22D64E-0778-4273-9308-D79A8F50ABE6}" dt="2025-02-25T21:46:42.810" v="533" actId="1076"/>
          <ac:cxnSpMkLst>
            <pc:docMk/>
            <pc:sldMk cId="2319419898" sldId="301"/>
            <ac:cxnSpMk id="4" creationId="{3B909C3E-C52C-834A-873F-63CC7023B861}"/>
          </ac:cxnSpMkLst>
        </pc:cxnChg>
        <pc:cxnChg chg="add mod">
          <ac:chgData name="Ananth Mohan" userId="0+ntHPCRoNBLvPdhBUzfljBEc8fje1ZhpS6eiRuEUeE=" providerId="None" clId="Web-{4C22D64E-0778-4273-9308-D79A8F50ABE6}" dt="2025-02-25T21:46:57.889" v="536" actId="14100"/>
          <ac:cxnSpMkLst>
            <pc:docMk/>
            <pc:sldMk cId="2319419898" sldId="301"/>
            <ac:cxnSpMk id="8" creationId="{CAE73CF1-1C5E-A14E-D5FC-BEFC2B911F54}"/>
          </ac:cxnSpMkLst>
        </pc:cxnChg>
        <pc:cxnChg chg="mod">
          <ac:chgData name="Ananth Mohan" userId="0+ntHPCRoNBLvPdhBUzfljBEc8fje1ZhpS6eiRuEUeE=" providerId="None" clId="Web-{4C22D64E-0778-4273-9308-D79A8F50ABE6}" dt="2025-02-25T21:47:13.077" v="539" actId="1076"/>
          <ac:cxnSpMkLst>
            <pc:docMk/>
            <pc:sldMk cId="2319419898" sldId="301"/>
            <ac:cxnSpMk id="18" creationId="{7C7FB465-3131-7457-A9DF-BE427EC1C741}"/>
          </ac:cxnSpMkLst>
        </pc:cxnChg>
        <pc:cxnChg chg="mod">
          <ac:chgData name="Ananth Mohan" userId="0+ntHPCRoNBLvPdhBUzfljBEc8fje1ZhpS6eiRuEUeE=" providerId="None" clId="Web-{4C22D64E-0778-4273-9308-D79A8F50ABE6}" dt="2025-02-25T21:46:42.747" v="530" actId="1076"/>
          <ac:cxnSpMkLst>
            <pc:docMk/>
            <pc:sldMk cId="2319419898" sldId="301"/>
            <ac:cxnSpMk id="21" creationId="{B8CDE5B9-6C3E-DBB8-9C76-C7AB7D0F3C1A}"/>
          </ac:cxnSpMkLst>
        </pc:cxnChg>
      </pc:sldChg>
    </pc:docChg>
  </pc:docChgLst>
  <pc:docChgLst>
    <pc:chgData name="Shih Min Lin" userId="EZMguJyP4QRPSMfRfjN+Y1sL5Ac+4RMpWotTWDpLLe0=" providerId="None" clId="Web-{58E102E9-11B1-47FB-8C36-372B23087FF0}"/>
    <pc:docChg chg="addSld delSld modSld modSection">
      <pc:chgData name="Shih Min Lin" userId="EZMguJyP4QRPSMfRfjN+Y1sL5Ac+4RMpWotTWDpLLe0=" providerId="None" clId="Web-{58E102E9-11B1-47FB-8C36-372B23087FF0}" dt="2025-04-02T03:47:05.124" v="374" actId="1076"/>
      <pc:docMkLst>
        <pc:docMk/>
      </pc:docMkLst>
      <pc:sldChg chg="addSp delSp modSp">
        <pc:chgData name="Shih Min Lin" userId="EZMguJyP4QRPSMfRfjN+Y1sL5Ac+4RMpWotTWDpLLe0=" providerId="None" clId="Web-{58E102E9-11B1-47FB-8C36-372B23087FF0}" dt="2025-04-02T03:47:05.124" v="374" actId="1076"/>
        <pc:sldMkLst>
          <pc:docMk/>
          <pc:sldMk cId="730140971" sldId="359"/>
        </pc:sldMkLst>
        <pc:spChg chg="add del mod">
          <ac:chgData name="Shih Min Lin" userId="EZMguJyP4QRPSMfRfjN+Y1sL5Ac+4RMpWotTWDpLLe0=" providerId="None" clId="Web-{58E102E9-11B1-47FB-8C36-372B23087FF0}" dt="2025-04-02T03:06:06.871" v="11"/>
          <ac:spMkLst>
            <pc:docMk/>
            <pc:sldMk cId="730140971" sldId="359"/>
            <ac:spMk id="3" creationId="{2965D08C-AFB6-A6F0-EC29-501A8464C59A}"/>
          </ac:spMkLst>
        </pc:spChg>
        <pc:spChg chg="del">
          <ac:chgData name="Shih Min Lin" userId="EZMguJyP4QRPSMfRfjN+Y1sL5Ac+4RMpWotTWDpLLe0=" providerId="None" clId="Web-{58E102E9-11B1-47FB-8C36-372B23087FF0}" dt="2025-04-02T03:38:25.014" v="350"/>
          <ac:spMkLst>
            <pc:docMk/>
            <pc:sldMk cId="730140971" sldId="359"/>
            <ac:spMk id="4" creationId="{5454E72D-0D80-93D2-7496-B843AE942606}"/>
          </ac:spMkLst>
        </pc:spChg>
        <pc:spChg chg="add">
          <ac:chgData name="Shih Min Lin" userId="EZMguJyP4QRPSMfRfjN+Y1sL5Ac+4RMpWotTWDpLLe0=" providerId="None" clId="Web-{58E102E9-11B1-47FB-8C36-372B23087FF0}" dt="2025-04-02T03:38:30.655" v="351"/>
          <ac:spMkLst>
            <pc:docMk/>
            <pc:sldMk cId="730140971" sldId="359"/>
            <ac:spMk id="7" creationId="{27204B8E-62E9-C639-B2E1-D8C4A85B4C80}"/>
          </ac:spMkLst>
        </pc:spChg>
        <pc:spChg chg="add">
          <ac:chgData name="Shih Min Lin" userId="EZMguJyP4QRPSMfRfjN+Y1sL5Ac+4RMpWotTWDpLLe0=" providerId="None" clId="Web-{58E102E9-11B1-47FB-8C36-372B23087FF0}" dt="2025-04-02T03:38:30.655" v="352"/>
          <ac:spMkLst>
            <pc:docMk/>
            <pc:sldMk cId="730140971" sldId="359"/>
            <ac:spMk id="9" creationId="{CEA6AC67-4BA0-68A6-0DEE-C06067E07362}"/>
          </ac:spMkLst>
        </pc:spChg>
        <pc:spChg chg="add">
          <ac:chgData name="Shih Min Lin" userId="EZMguJyP4QRPSMfRfjN+Y1sL5Ac+4RMpWotTWDpLLe0=" providerId="None" clId="Web-{58E102E9-11B1-47FB-8C36-372B23087FF0}" dt="2025-04-02T03:38:30.655" v="353"/>
          <ac:spMkLst>
            <pc:docMk/>
            <pc:sldMk cId="730140971" sldId="359"/>
            <ac:spMk id="11" creationId="{0554C37B-180F-7F57-737E-D06238312C1B}"/>
          </ac:spMkLst>
        </pc:spChg>
        <pc:spChg chg="add">
          <ac:chgData name="Shih Min Lin" userId="EZMguJyP4QRPSMfRfjN+Y1sL5Ac+4RMpWotTWDpLLe0=" providerId="None" clId="Web-{58E102E9-11B1-47FB-8C36-372B23087FF0}" dt="2025-04-02T03:38:30.670" v="354"/>
          <ac:spMkLst>
            <pc:docMk/>
            <pc:sldMk cId="730140971" sldId="359"/>
            <ac:spMk id="13" creationId="{30883CE0-6AB9-CC42-3726-3671E4325263}"/>
          </ac:spMkLst>
        </pc:spChg>
        <pc:spChg chg="add">
          <ac:chgData name="Shih Min Lin" userId="EZMguJyP4QRPSMfRfjN+Y1sL5Ac+4RMpWotTWDpLLe0=" providerId="None" clId="Web-{58E102E9-11B1-47FB-8C36-372B23087FF0}" dt="2025-04-02T03:38:30.670" v="355"/>
          <ac:spMkLst>
            <pc:docMk/>
            <pc:sldMk cId="730140971" sldId="359"/>
            <ac:spMk id="15" creationId="{4B56E703-A66B-08DE-F12F-D44597ADBCDC}"/>
          </ac:spMkLst>
        </pc:spChg>
        <pc:spChg chg="del mod">
          <ac:chgData name="Shih Min Lin" userId="EZMguJyP4QRPSMfRfjN+Y1sL5Ac+4RMpWotTWDpLLe0=" providerId="None" clId="Web-{58E102E9-11B1-47FB-8C36-372B23087FF0}" dt="2025-04-02T03:38:25.014" v="349"/>
          <ac:spMkLst>
            <pc:docMk/>
            <pc:sldMk cId="730140971" sldId="359"/>
            <ac:spMk id="16" creationId="{3928C93D-BDCF-B671-0A46-BAFA4B37ACB0}"/>
          </ac:spMkLst>
        </pc:spChg>
        <pc:spChg chg="del">
          <ac:chgData name="Shih Min Lin" userId="EZMguJyP4QRPSMfRfjN+Y1sL5Ac+4RMpWotTWDpLLe0=" providerId="None" clId="Web-{58E102E9-11B1-47FB-8C36-372B23087FF0}" dt="2025-04-02T03:38:25.014" v="348"/>
          <ac:spMkLst>
            <pc:docMk/>
            <pc:sldMk cId="730140971" sldId="359"/>
            <ac:spMk id="17" creationId="{C7441848-C808-1C6C-17D2-63EB781CA7ED}"/>
          </ac:spMkLst>
        </pc:spChg>
        <pc:spChg chg="add mod">
          <ac:chgData name="Shih Min Lin" userId="EZMguJyP4QRPSMfRfjN+Y1sL5Ac+4RMpWotTWDpLLe0=" providerId="None" clId="Web-{58E102E9-11B1-47FB-8C36-372B23087FF0}" dt="2025-04-02T03:46:57.546" v="373" actId="1076"/>
          <ac:spMkLst>
            <pc:docMk/>
            <pc:sldMk cId="730140971" sldId="359"/>
            <ac:spMk id="19" creationId="{39CB7E84-AB16-AACB-6395-8E30BEFD4EB1}"/>
          </ac:spMkLst>
        </pc:spChg>
        <pc:spChg chg="add mod">
          <ac:chgData name="Shih Min Lin" userId="EZMguJyP4QRPSMfRfjN+Y1sL5Ac+4RMpWotTWDpLLe0=" providerId="None" clId="Web-{58E102E9-11B1-47FB-8C36-372B23087FF0}" dt="2025-04-02T03:47:05.124" v="374" actId="1076"/>
          <ac:spMkLst>
            <pc:docMk/>
            <pc:sldMk cId="730140971" sldId="359"/>
            <ac:spMk id="21" creationId="{E5C077A0-2169-899A-9F61-30F0DB580304}"/>
          </ac:spMkLst>
        </pc:spChg>
        <pc:spChg chg="add mod">
          <ac:chgData name="Shih Min Lin" userId="EZMguJyP4QRPSMfRfjN+Y1sL5Ac+4RMpWotTWDpLLe0=" providerId="None" clId="Web-{58E102E9-11B1-47FB-8C36-372B23087FF0}" dt="2025-04-02T03:41:11.481" v="372" actId="14100"/>
          <ac:spMkLst>
            <pc:docMk/>
            <pc:sldMk cId="730140971" sldId="359"/>
            <ac:spMk id="23" creationId="{0D28D7E0-D5BC-9431-6884-1C955C20B9E3}"/>
          </ac:spMkLst>
        </pc:spChg>
        <pc:spChg chg="add">
          <ac:chgData name="Shih Min Lin" userId="EZMguJyP4QRPSMfRfjN+Y1sL5Ac+4RMpWotTWDpLLe0=" providerId="None" clId="Web-{58E102E9-11B1-47FB-8C36-372B23087FF0}" dt="2025-04-02T03:38:30.701" v="359"/>
          <ac:spMkLst>
            <pc:docMk/>
            <pc:sldMk cId="730140971" sldId="359"/>
            <ac:spMk id="25" creationId="{FAC7F0F5-76F2-C14E-CE02-E08A050FE926}"/>
          </ac:spMkLst>
        </pc:spChg>
        <pc:spChg chg="add">
          <ac:chgData name="Shih Min Lin" userId="EZMguJyP4QRPSMfRfjN+Y1sL5Ac+4RMpWotTWDpLLe0=" providerId="None" clId="Web-{58E102E9-11B1-47FB-8C36-372B23087FF0}" dt="2025-04-02T03:38:30.701" v="360"/>
          <ac:spMkLst>
            <pc:docMk/>
            <pc:sldMk cId="730140971" sldId="359"/>
            <ac:spMk id="27" creationId="{BD685848-C2C9-7C98-A9E8-7493DE888630}"/>
          </ac:spMkLst>
        </pc:spChg>
        <pc:spChg chg="add">
          <ac:chgData name="Shih Min Lin" userId="EZMguJyP4QRPSMfRfjN+Y1sL5Ac+4RMpWotTWDpLLe0=" providerId="None" clId="Web-{58E102E9-11B1-47FB-8C36-372B23087FF0}" dt="2025-04-02T03:38:30.717" v="361"/>
          <ac:spMkLst>
            <pc:docMk/>
            <pc:sldMk cId="730140971" sldId="359"/>
            <ac:spMk id="29" creationId="{7AA3A36A-304B-8A9A-9389-E80F4A7CDD2D}"/>
          </ac:spMkLst>
        </pc:spChg>
        <pc:spChg chg="add">
          <ac:chgData name="Shih Min Lin" userId="EZMguJyP4QRPSMfRfjN+Y1sL5Ac+4RMpWotTWDpLLe0=" providerId="None" clId="Web-{58E102E9-11B1-47FB-8C36-372B23087FF0}" dt="2025-04-02T03:38:30.733" v="362"/>
          <ac:spMkLst>
            <pc:docMk/>
            <pc:sldMk cId="730140971" sldId="359"/>
            <ac:spMk id="31" creationId="{6042B029-EF96-617F-B835-852D85D769CE}"/>
          </ac:spMkLst>
        </pc:spChg>
      </pc:sldChg>
      <pc:sldChg chg="addSp delSp modSp add del replId">
        <pc:chgData name="Shih Min Lin" userId="EZMguJyP4QRPSMfRfjN+Y1sL5Ac+4RMpWotTWDpLLe0=" providerId="None" clId="Web-{58E102E9-11B1-47FB-8C36-372B23087FF0}" dt="2025-04-02T03:38:36.451" v="363"/>
        <pc:sldMkLst>
          <pc:docMk/>
          <pc:sldMk cId="3061721863" sldId="361"/>
        </pc:sldMkLst>
        <pc:spChg chg="add del">
          <ac:chgData name="Shih Min Lin" userId="EZMguJyP4QRPSMfRfjN+Y1sL5Ac+4RMpWotTWDpLLe0=" providerId="None" clId="Web-{58E102E9-11B1-47FB-8C36-372B23087FF0}" dt="2025-04-02T03:25:31.147" v="17"/>
          <ac:spMkLst>
            <pc:docMk/>
            <pc:sldMk cId="3061721863" sldId="361"/>
            <ac:spMk id="3" creationId="{33E3CAEF-3C8D-ED8A-5D87-F28F984CB955}"/>
          </ac:spMkLst>
        </pc:spChg>
        <pc:spChg chg="del">
          <ac:chgData name="Shih Min Lin" userId="EZMguJyP4QRPSMfRfjN+Y1sL5Ac+4RMpWotTWDpLLe0=" providerId="None" clId="Web-{58E102E9-11B1-47FB-8C36-372B23087FF0}" dt="2025-04-02T03:25:16.975" v="14"/>
          <ac:spMkLst>
            <pc:docMk/>
            <pc:sldMk cId="3061721863" sldId="361"/>
            <ac:spMk id="4" creationId="{2C8B03E9-E00B-B05C-FDBB-D1D87E7C2F3B}"/>
          </ac:spMkLst>
        </pc:spChg>
        <pc:spChg chg="add mod">
          <ac:chgData name="Shih Min Lin" userId="EZMguJyP4QRPSMfRfjN+Y1sL5Ac+4RMpWotTWDpLLe0=" providerId="None" clId="Web-{58E102E9-11B1-47FB-8C36-372B23087FF0}" dt="2025-04-02T03:32:12.002" v="157" actId="1076"/>
          <ac:spMkLst>
            <pc:docMk/>
            <pc:sldMk cId="3061721863" sldId="361"/>
            <ac:spMk id="7" creationId="{EB238616-6E35-7D5A-C654-480F4CBDED54}"/>
          </ac:spMkLst>
        </pc:spChg>
        <pc:spChg chg="add mod">
          <ac:chgData name="Shih Min Lin" userId="EZMguJyP4QRPSMfRfjN+Y1sL5Ac+4RMpWotTWDpLLe0=" providerId="None" clId="Web-{58E102E9-11B1-47FB-8C36-372B23087FF0}" dt="2025-04-02T03:26:16.131" v="35"/>
          <ac:spMkLst>
            <pc:docMk/>
            <pc:sldMk cId="3061721863" sldId="361"/>
            <ac:spMk id="8" creationId="{A008D672-ED87-E1FD-1CD5-0695429633CE}"/>
          </ac:spMkLst>
        </pc:spChg>
        <pc:spChg chg="add mod">
          <ac:chgData name="Shih Min Lin" userId="EZMguJyP4QRPSMfRfjN+Y1sL5Ac+4RMpWotTWDpLLe0=" providerId="None" clId="Web-{58E102E9-11B1-47FB-8C36-372B23087FF0}" dt="2025-04-02T03:26:37.412" v="38" actId="1076"/>
          <ac:spMkLst>
            <pc:docMk/>
            <pc:sldMk cId="3061721863" sldId="361"/>
            <ac:spMk id="9" creationId="{59F407E9-25DB-3591-4935-3C62989CCDAF}"/>
          </ac:spMkLst>
        </pc:spChg>
        <pc:spChg chg="add mod">
          <ac:chgData name="Shih Min Lin" userId="EZMguJyP4QRPSMfRfjN+Y1sL5Ac+4RMpWotTWDpLLe0=" providerId="None" clId="Web-{58E102E9-11B1-47FB-8C36-372B23087FF0}" dt="2025-04-02T03:26:07.818" v="34"/>
          <ac:spMkLst>
            <pc:docMk/>
            <pc:sldMk cId="3061721863" sldId="361"/>
            <ac:spMk id="10" creationId="{DE529A2A-816B-DC14-6719-595E0896F3D0}"/>
          </ac:spMkLst>
        </pc:spChg>
        <pc:spChg chg="add mod">
          <ac:chgData name="Shih Min Lin" userId="EZMguJyP4QRPSMfRfjN+Y1sL5Ac+4RMpWotTWDpLLe0=" providerId="None" clId="Web-{58E102E9-11B1-47FB-8C36-372B23087FF0}" dt="2025-04-02T03:33:07.424" v="171" actId="1076"/>
          <ac:spMkLst>
            <pc:docMk/>
            <pc:sldMk cId="3061721863" sldId="361"/>
            <ac:spMk id="11" creationId="{AA4EB65A-DE4D-8B72-C89C-99A75BEECC24}"/>
          </ac:spMkLst>
        </pc:spChg>
        <pc:spChg chg="add mod">
          <ac:chgData name="Shih Min Lin" userId="EZMguJyP4QRPSMfRfjN+Y1sL5Ac+4RMpWotTWDpLLe0=" providerId="None" clId="Web-{58E102E9-11B1-47FB-8C36-372B23087FF0}" dt="2025-04-02T03:33:22.814" v="177" actId="1076"/>
          <ac:spMkLst>
            <pc:docMk/>
            <pc:sldMk cId="3061721863" sldId="361"/>
            <ac:spMk id="12" creationId="{DB2ECD3B-30FF-8176-2ED6-4D4A25D85462}"/>
          </ac:spMkLst>
        </pc:spChg>
        <pc:spChg chg="add mod">
          <ac:chgData name="Shih Min Lin" userId="EZMguJyP4QRPSMfRfjN+Y1sL5Ac+4RMpWotTWDpLLe0=" providerId="None" clId="Web-{58E102E9-11B1-47FB-8C36-372B23087FF0}" dt="2025-04-02T03:33:04.595" v="170" actId="1076"/>
          <ac:spMkLst>
            <pc:docMk/>
            <pc:sldMk cId="3061721863" sldId="361"/>
            <ac:spMk id="13" creationId="{BED790A9-C04A-7208-0617-1F14AD0783F0}"/>
          </ac:spMkLst>
        </pc:spChg>
        <pc:spChg chg="add mod">
          <ac:chgData name="Shih Min Lin" userId="EZMguJyP4QRPSMfRfjN+Y1sL5Ac+4RMpWotTWDpLLe0=" providerId="None" clId="Web-{58E102E9-11B1-47FB-8C36-372B23087FF0}" dt="2025-04-02T03:33:15.830" v="174" actId="1076"/>
          <ac:spMkLst>
            <pc:docMk/>
            <pc:sldMk cId="3061721863" sldId="361"/>
            <ac:spMk id="14" creationId="{F92A0C82-47B9-2940-0A29-48E20B9973D7}"/>
          </ac:spMkLst>
        </pc:spChg>
        <pc:spChg chg="del">
          <ac:chgData name="Shih Min Lin" userId="EZMguJyP4QRPSMfRfjN+Y1sL5Ac+4RMpWotTWDpLLe0=" providerId="None" clId="Web-{58E102E9-11B1-47FB-8C36-372B23087FF0}" dt="2025-04-02T03:25:16.959" v="13"/>
          <ac:spMkLst>
            <pc:docMk/>
            <pc:sldMk cId="3061721863" sldId="361"/>
            <ac:spMk id="16" creationId="{FAA4F602-040C-D485-210F-18123A8810CF}"/>
          </ac:spMkLst>
        </pc:spChg>
        <pc:spChg chg="del">
          <ac:chgData name="Shih Min Lin" userId="EZMguJyP4QRPSMfRfjN+Y1sL5Ac+4RMpWotTWDpLLe0=" providerId="None" clId="Web-{58E102E9-11B1-47FB-8C36-372B23087FF0}" dt="2025-04-02T03:25:17.303" v="15"/>
          <ac:spMkLst>
            <pc:docMk/>
            <pc:sldMk cId="3061721863" sldId="361"/>
            <ac:spMk id="17" creationId="{06BA751D-A925-FAFF-B7F5-661B9E904ACE}"/>
          </ac:spMkLst>
        </pc:spChg>
        <pc:spChg chg="add mod">
          <ac:chgData name="Shih Min Lin" userId="EZMguJyP4QRPSMfRfjN+Y1sL5Ac+4RMpWotTWDpLLe0=" providerId="None" clId="Web-{58E102E9-11B1-47FB-8C36-372B23087FF0}" dt="2025-04-02T03:32:43.580" v="166" actId="20577"/>
          <ac:spMkLst>
            <pc:docMk/>
            <pc:sldMk cId="3061721863" sldId="361"/>
            <ac:spMk id="18" creationId="{FDDC5062-AE00-7DFE-5C03-252E1DD067C0}"/>
          </ac:spMkLst>
        </pc:spChg>
        <pc:spChg chg="add mod">
          <ac:chgData name="Shih Min Lin" userId="EZMguJyP4QRPSMfRfjN+Y1sL5Ac+4RMpWotTWDpLLe0=" providerId="None" clId="Web-{58E102E9-11B1-47FB-8C36-372B23087FF0}" dt="2025-04-02T03:34:17.938" v="216" actId="20577"/>
          <ac:spMkLst>
            <pc:docMk/>
            <pc:sldMk cId="3061721863" sldId="361"/>
            <ac:spMk id="19" creationId="{F8B31BC0-C755-E369-5FC6-0C41E032D514}"/>
          </ac:spMkLst>
        </pc:spChg>
        <pc:spChg chg="add del">
          <ac:chgData name="Shih Min Lin" userId="EZMguJyP4QRPSMfRfjN+Y1sL5Ac+4RMpWotTWDpLLe0=" providerId="None" clId="Web-{58E102E9-11B1-47FB-8C36-372B23087FF0}" dt="2025-04-02T03:34:49.923" v="218"/>
          <ac:spMkLst>
            <pc:docMk/>
            <pc:sldMk cId="3061721863" sldId="361"/>
            <ac:spMk id="20" creationId="{E609EAC3-FB5C-6897-F0E3-792F9CC46401}"/>
          </ac:spMkLst>
        </pc:spChg>
        <pc:spChg chg="add mod">
          <ac:chgData name="Shih Min Lin" userId="EZMguJyP4QRPSMfRfjN+Y1sL5Ac+4RMpWotTWDpLLe0=" providerId="None" clId="Web-{58E102E9-11B1-47FB-8C36-372B23087FF0}" dt="2025-04-02T03:38:03.327" v="346" actId="1076"/>
          <ac:spMkLst>
            <pc:docMk/>
            <pc:sldMk cId="3061721863" sldId="361"/>
            <ac:spMk id="21" creationId="{C9270272-59E6-F0B1-F788-0C9F0623A701}"/>
          </ac:spMkLst>
        </pc:spChg>
        <pc:spChg chg="add mod">
          <ac:chgData name="Shih Min Lin" userId="EZMguJyP4QRPSMfRfjN+Y1sL5Ac+4RMpWotTWDpLLe0=" providerId="None" clId="Web-{58E102E9-11B1-47FB-8C36-372B23087FF0}" dt="2025-04-02T03:38:06.842" v="347" actId="20577"/>
          <ac:spMkLst>
            <pc:docMk/>
            <pc:sldMk cId="3061721863" sldId="361"/>
            <ac:spMk id="22" creationId="{96820AE5-B776-6579-A3CB-A4F60A4F83C7}"/>
          </ac:spMkLst>
        </pc:spChg>
      </pc:sldChg>
    </pc:docChg>
  </pc:docChgLst>
  <pc:docChgLst>
    <pc:chgData name="Ananth Mohan" userId="0+ntHPCRoNBLvPdhBUzfljBEc8fje1ZhpS6eiRuEUeE=" providerId="None" clId="Web-{57352667-1AA6-42DF-AD27-968C902E255F}"/>
    <pc:docChg chg="modSld">
      <pc:chgData name="Ananth Mohan" userId="0+ntHPCRoNBLvPdhBUzfljBEc8fje1ZhpS6eiRuEUeE=" providerId="None" clId="Web-{57352667-1AA6-42DF-AD27-968C902E255F}" dt="2025-02-24T14:52:10.320" v="7" actId="20577"/>
      <pc:docMkLst>
        <pc:docMk/>
      </pc:docMkLst>
      <pc:sldChg chg="modSp">
        <pc:chgData name="Ananth Mohan" userId="0+ntHPCRoNBLvPdhBUzfljBEc8fje1ZhpS6eiRuEUeE=" providerId="None" clId="Web-{57352667-1AA6-42DF-AD27-968C902E255F}" dt="2025-02-24T14:52:10.320" v="7" actId="20577"/>
        <pc:sldMkLst>
          <pc:docMk/>
          <pc:sldMk cId="903857103" sldId="293"/>
        </pc:sldMkLst>
        <pc:spChg chg="mod">
          <ac:chgData name="Ananth Mohan" userId="0+ntHPCRoNBLvPdhBUzfljBEc8fje1ZhpS6eiRuEUeE=" providerId="None" clId="Web-{57352667-1AA6-42DF-AD27-968C902E255F}" dt="2025-02-24T14:52:10.320" v="7" actId="20577"/>
          <ac:spMkLst>
            <pc:docMk/>
            <pc:sldMk cId="903857103" sldId="293"/>
            <ac:spMk id="43" creationId="{8FB275D0-2D29-485B-3E5D-4C853CDFA029}"/>
          </ac:spMkLst>
        </pc:spChg>
      </pc:sldChg>
      <pc:sldChg chg="modSp">
        <pc:chgData name="Ananth Mohan" userId="0+ntHPCRoNBLvPdhBUzfljBEc8fje1ZhpS6eiRuEUeE=" providerId="None" clId="Web-{57352667-1AA6-42DF-AD27-968C902E255F}" dt="2025-02-24T14:50:45.849" v="1" actId="20577"/>
        <pc:sldMkLst>
          <pc:docMk/>
          <pc:sldMk cId="1170602057" sldId="299"/>
        </pc:sldMkLst>
        <pc:spChg chg="mod">
          <ac:chgData name="Ananth Mohan" userId="0+ntHPCRoNBLvPdhBUzfljBEc8fje1ZhpS6eiRuEUeE=" providerId="None" clId="Web-{57352667-1AA6-42DF-AD27-968C902E255F}" dt="2025-02-24T14:50:45.849" v="1" actId="20577"/>
          <ac:spMkLst>
            <pc:docMk/>
            <pc:sldMk cId="1170602057" sldId="299"/>
            <ac:spMk id="11" creationId="{9F4391FC-E34A-9C75-C366-27C595140A9E}"/>
          </ac:spMkLst>
        </pc:spChg>
      </pc:sldChg>
      <pc:sldChg chg="modSp">
        <pc:chgData name="Ananth Mohan" userId="0+ntHPCRoNBLvPdhBUzfljBEc8fje1ZhpS6eiRuEUeE=" providerId="None" clId="Web-{57352667-1AA6-42DF-AD27-968C902E255F}" dt="2025-02-24T14:51:09.006" v="6" actId="20577"/>
        <pc:sldMkLst>
          <pc:docMk/>
          <pc:sldMk cId="462100060" sldId="300"/>
        </pc:sldMkLst>
        <pc:spChg chg="mod">
          <ac:chgData name="Ananth Mohan" userId="0+ntHPCRoNBLvPdhBUzfljBEc8fje1ZhpS6eiRuEUeE=" providerId="None" clId="Web-{57352667-1AA6-42DF-AD27-968C902E255F}" dt="2025-02-24T14:51:09.006" v="6" actId="20577"/>
          <ac:spMkLst>
            <pc:docMk/>
            <pc:sldMk cId="462100060" sldId="300"/>
            <ac:spMk id="19" creationId="{A6DB30E2-30BF-7ADE-41F0-B7C8AC10854A}"/>
          </ac:spMkLst>
        </pc:spChg>
      </pc:sldChg>
    </pc:docChg>
  </pc:docChgLst>
  <pc:docChgLst>
    <pc:chgData name="Ananth Mohan" userId="0+ntHPCRoNBLvPdhBUzfljBEc8fje1ZhpS6eiRuEUeE=" providerId="None" clId="Web-{F83F7977-75B2-4141-B5CE-17F8878CEC84}"/>
    <pc:docChg chg="delSld modSld sldOrd modSection">
      <pc:chgData name="Ananth Mohan" userId="0+ntHPCRoNBLvPdhBUzfljBEc8fje1ZhpS6eiRuEUeE=" providerId="None" clId="Web-{F83F7977-75B2-4141-B5CE-17F8878CEC84}" dt="2025-04-03T17:39:26.546" v="445" actId="1076"/>
      <pc:docMkLst>
        <pc:docMk/>
      </pc:docMkLst>
      <pc:sldChg chg="addSp delSp modSp mod setBg modClrScheme chgLayout">
        <pc:chgData name="Ananth Mohan" userId="0+ntHPCRoNBLvPdhBUzfljBEc8fje1ZhpS6eiRuEUeE=" providerId="None" clId="Web-{F83F7977-75B2-4141-B5CE-17F8878CEC84}" dt="2025-04-03T17:39:26.546" v="445" actId="1076"/>
        <pc:sldMkLst>
          <pc:docMk/>
          <pc:sldMk cId="2333925731" sldId="297"/>
        </pc:sldMkLst>
        <pc:spChg chg="add del mod ord">
          <ac:chgData name="Ananth Mohan" userId="0+ntHPCRoNBLvPdhBUzfljBEc8fje1ZhpS6eiRuEUeE=" providerId="None" clId="Web-{F83F7977-75B2-4141-B5CE-17F8878CEC84}" dt="2025-04-03T17:38:25.155" v="423"/>
          <ac:spMkLst>
            <pc:docMk/>
            <pc:sldMk cId="2333925731" sldId="297"/>
            <ac:spMk id="2" creationId="{06D49683-F718-5F54-AFC7-82018CA970CE}"/>
          </ac:spMkLst>
        </pc:spChg>
        <pc:spChg chg="add del mod ord">
          <ac:chgData name="Ananth Mohan" userId="0+ntHPCRoNBLvPdhBUzfljBEc8fje1ZhpS6eiRuEUeE=" providerId="None" clId="Web-{F83F7977-75B2-4141-B5CE-17F8878CEC84}" dt="2025-04-03T17:39:26.546" v="445" actId="1076"/>
          <ac:spMkLst>
            <pc:docMk/>
            <pc:sldMk cId="2333925731" sldId="297"/>
            <ac:spMk id="3" creationId="{46CB3DD7-B495-6A7A-5EE3-C81FEABD7769}"/>
          </ac:spMkLst>
        </pc:spChg>
        <pc:spChg chg="mod ord">
          <ac:chgData name="Ananth Mohan" userId="0+ntHPCRoNBLvPdhBUzfljBEc8fje1ZhpS6eiRuEUeE=" providerId="None" clId="Web-{F83F7977-75B2-4141-B5CE-17F8878CEC84}" dt="2025-04-03T17:38:31.061" v="424"/>
          <ac:spMkLst>
            <pc:docMk/>
            <pc:sldMk cId="2333925731" sldId="297"/>
            <ac:spMk id="5" creationId="{1F10890A-490A-2F9C-E91A-7A152F4A7785}"/>
          </ac:spMkLst>
        </pc:spChg>
        <pc:spChg chg="mod ord">
          <ac:chgData name="Ananth Mohan" userId="0+ntHPCRoNBLvPdhBUzfljBEc8fje1ZhpS6eiRuEUeE=" providerId="None" clId="Web-{F83F7977-75B2-4141-B5CE-17F8878CEC84}" dt="2025-04-03T17:38:31.061" v="424"/>
          <ac:spMkLst>
            <pc:docMk/>
            <pc:sldMk cId="2333925731" sldId="297"/>
            <ac:spMk id="6" creationId="{B2F0EF2E-2BAA-DC13-372D-421405ECB800}"/>
          </ac:spMkLst>
        </pc:spChg>
        <pc:spChg chg="add del mod">
          <ac:chgData name="Ananth Mohan" userId="0+ntHPCRoNBLvPdhBUzfljBEc8fje1ZhpS6eiRuEUeE=" providerId="None" clId="Web-{F83F7977-75B2-4141-B5CE-17F8878CEC84}" dt="2025-04-03T17:38:25.046" v="422"/>
          <ac:spMkLst>
            <pc:docMk/>
            <pc:sldMk cId="2333925731" sldId="297"/>
            <ac:spMk id="7" creationId="{DFFA5289-B585-98CD-688D-6B10A8FAD142}"/>
          </ac:spMkLst>
        </pc:spChg>
        <pc:spChg chg="add mod ord">
          <ac:chgData name="Ananth Mohan" userId="0+ntHPCRoNBLvPdhBUzfljBEc8fje1ZhpS6eiRuEUeE=" providerId="None" clId="Web-{F83F7977-75B2-4141-B5CE-17F8878CEC84}" dt="2025-04-03T17:39:16.264" v="444" actId="20577"/>
          <ac:spMkLst>
            <pc:docMk/>
            <pc:sldMk cId="2333925731" sldId="297"/>
            <ac:spMk id="8" creationId="{288CE1DB-6A7A-BF84-96DD-F326FC9B92A5}"/>
          </ac:spMkLst>
        </pc:spChg>
      </pc:sldChg>
      <pc:sldChg chg="addSp delSp">
        <pc:chgData name="Ananth Mohan" userId="0+ntHPCRoNBLvPdhBUzfljBEc8fje1ZhpS6eiRuEUeE=" providerId="None" clId="Web-{F83F7977-75B2-4141-B5CE-17F8878CEC84}" dt="2025-04-03T17:05:44.129" v="114"/>
        <pc:sldMkLst>
          <pc:docMk/>
          <pc:sldMk cId="446141309" sldId="302"/>
        </pc:sldMkLst>
        <pc:spChg chg="add del">
          <ac:chgData name="Ananth Mohan" userId="0+ntHPCRoNBLvPdhBUzfljBEc8fje1ZhpS6eiRuEUeE=" providerId="None" clId="Web-{F83F7977-75B2-4141-B5CE-17F8878CEC84}" dt="2025-04-03T17:05:44.129" v="114"/>
          <ac:spMkLst>
            <pc:docMk/>
            <pc:sldMk cId="446141309" sldId="302"/>
            <ac:spMk id="10" creationId="{78F3CCF5-F933-C2DA-A85C-DAA0C5C28195}"/>
          </ac:spMkLst>
        </pc:spChg>
      </pc:sldChg>
      <pc:sldChg chg="modSp">
        <pc:chgData name="Ananth Mohan" userId="0+ntHPCRoNBLvPdhBUzfljBEc8fje1ZhpS6eiRuEUeE=" providerId="None" clId="Web-{F83F7977-75B2-4141-B5CE-17F8878CEC84}" dt="2025-04-03T17:23:58.314" v="373" actId="1076"/>
        <pc:sldMkLst>
          <pc:docMk/>
          <pc:sldMk cId="3592011414" sldId="321"/>
        </pc:sldMkLst>
        <pc:graphicFrameChg chg="mod modGraphic">
          <ac:chgData name="Ananth Mohan" userId="0+ntHPCRoNBLvPdhBUzfljBEc8fje1ZhpS6eiRuEUeE=" providerId="None" clId="Web-{F83F7977-75B2-4141-B5CE-17F8878CEC84}" dt="2025-04-03T17:23:58.314" v="373" actId="1076"/>
          <ac:graphicFrameMkLst>
            <pc:docMk/>
            <pc:sldMk cId="3592011414" sldId="321"/>
            <ac:graphicFrameMk id="3" creationId="{725C0FB5-6FDC-F690-4983-417D54FF3C77}"/>
          </ac:graphicFrameMkLst>
        </pc:graphicFrameChg>
      </pc:sldChg>
      <pc:sldChg chg="modSp">
        <pc:chgData name="Ananth Mohan" userId="0+ntHPCRoNBLvPdhBUzfljBEc8fje1ZhpS6eiRuEUeE=" providerId="None" clId="Web-{F83F7977-75B2-4141-B5CE-17F8878CEC84}" dt="2025-04-03T16:57:55.145" v="108" actId="20577"/>
        <pc:sldMkLst>
          <pc:docMk/>
          <pc:sldMk cId="4175323384" sldId="327"/>
        </pc:sldMkLst>
        <pc:spChg chg="mod">
          <ac:chgData name="Ananth Mohan" userId="0+ntHPCRoNBLvPdhBUzfljBEc8fje1ZhpS6eiRuEUeE=" providerId="None" clId="Web-{F83F7977-75B2-4141-B5CE-17F8878CEC84}" dt="2025-04-03T16:57:55.145" v="108" actId="20577"/>
          <ac:spMkLst>
            <pc:docMk/>
            <pc:sldMk cId="4175323384" sldId="327"/>
            <ac:spMk id="2" creationId="{68BF7734-01C3-4886-224F-F44A2E330C76}"/>
          </ac:spMkLst>
        </pc:spChg>
      </pc:sldChg>
      <pc:sldChg chg="addSp delSp modSp">
        <pc:chgData name="Ananth Mohan" userId="0+ntHPCRoNBLvPdhBUzfljBEc8fje1ZhpS6eiRuEUeE=" providerId="None" clId="Web-{F83F7977-75B2-4141-B5CE-17F8878CEC84}" dt="2025-04-03T17:06:09.566" v="118" actId="14100"/>
        <pc:sldMkLst>
          <pc:docMk/>
          <pc:sldMk cId="773216494" sldId="333"/>
        </pc:sldMkLst>
        <pc:spChg chg="mod">
          <ac:chgData name="Ananth Mohan" userId="0+ntHPCRoNBLvPdhBUzfljBEc8fje1ZhpS6eiRuEUeE=" providerId="None" clId="Web-{F83F7977-75B2-4141-B5CE-17F8878CEC84}" dt="2025-04-03T17:04:54.223" v="112" actId="20577"/>
          <ac:spMkLst>
            <pc:docMk/>
            <pc:sldMk cId="773216494" sldId="333"/>
            <ac:spMk id="17" creationId="{2335EFDB-D7E3-9185-6725-1AD73FDA61C3}"/>
          </ac:spMkLst>
        </pc:spChg>
        <pc:picChg chg="del">
          <ac:chgData name="Ananth Mohan" userId="0+ntHPCRoNBLvPdhBUzfljBEc8fje1ZhpS6eiRuEUeE=" providerId="None" clId="Web-{F83F7977-75B2-4141-B5CE-17F8878CEC84}" dt="2025-04-03T17:05:59.066" v="115"/>
          <ac:picMkLst>
            <pc:docMk/>
            <pc:sldMk cId="773216494" sldId="333"/>
            <ac:picMk id="3" creationId="{2FE7C263-FBD9-53DE-ADEB-9FD75269A86A}"/>
          </ac:picMkLst>
        </pc:picChg>
        <pc:picChg chg="add mod">
          <ac:chgData name="Ananth Mohan" userId="0+ntHPCRoNBLvPdhBUzfljBEc8fje1ZhpS6eiRuEUeE=" providerId="None" clId="Web-{F83F7977-75B2-4141-B5CE-17F8878CEC84}" dt="2025-04-03T17:06:09.566" v="118" actId="14100"/>
          <ac:picMkLst>
            <pc:docMk/>
            <pc:sldMk cId="773216494" sldId="333"/>
            <ac:picMk id="7" creationId="{12585DD5-3B3E-1D63-DAB1-0D3642219A6C}"/>
          </ac:picMkLst>
        </pc:picChg>
      </pc:sldChg>
      <pc:sldChg chg="modSp">
        <pc:chgData name="Ananth Mohan" userId="0+ntHPCRoNBLvPdhBUzfljBEc8fje1ZhpS6eiRuEUeE=" providerId="None" clId="Web-{F83F7977-75B2-4141-B5CE-17F8878CEC84}" dt="2025-04-03T17:04:12.645" v="109" actId="20577"/>
        <pc:sldMkLst>
          <pc:docMk/>
          <pc:sldMk cId="2500797487" sldId="347"/>
        </pc:sldMkLst>
        <pc:spChg chg="mod">
          <ac:chgData name="Ananth Mohan" userId="0+ntHPCRoNBLvPdhBUzfljBEc8fje1ZhpS6eiRuEUeE=" providerId="None" clId="Web-{F83F7977-75B2-4141-B5CE-17F8878CEC84}" dt="2025-04-03T17:04:12.645" v="109" actId="20577"/>
          <ac:spMkLst>
            <pc:docMk/>
            <pc:sldMk cId="2500797487" sldId="347"/>
            <ac:spMk id="9" creationId="{83ECA547-9C53-BFA8-DED3-51DB3DF56654}"/>
          </ac:spMkLst>
        </pc:spChg>
      </pc:sldChg>
      <pc:sldChg chg="modSp">
        <pc:chgData name="Ananth Mohan" userId="0+ntHPCRoNBLvPdhBUzfljBEc8fje1ZhpS6eiRuEUeE=" providerId="None" clId="Web-{F83F7977-75B2-4141-B5CE-17F8878CEC84}" dt="2025-04-03T17:07:14.566" v="129" actId="20577"/>
        <pc:sldMkLst>
          <pc:docMk/>
          <pc:sldMk cId="2880087684" sldId="348"/>
        </pc:sldMkLst>
        <pc:spChg chg="mod">
          <ac:chgData name="Ananth Mohan" userId="0+ntHPCRoNBLvPdhBUzfljBEc8fje1ZhpS6eiRuEUeE=" providerId="None" clId="Web-{F83F7977-75B2-4141-B5CE-17F8878CEC84}" dt="2025-04-03T17:07:14.566" v="129" actId="20577"/>
          <ac:spMkLst>
            <pc:docMk/>
            <pc:sldMk cId="2880087684" sldId="348"/>
            <ac:spMk id="2" creationId="{D90EB400-F4EC-6607-7CF6-7C0C50430077}"/>
          </ac:spMkLst>
        </pc:spChg>
      </pc:sldChg>
      <pc:sldChg chg="delSp modSp">
        <pc:chgData name="Ananth Mohan" userId="0+ntHPCRoNBLvPdhBUzfljBEc8fje1ZhpS6eiRuEUeE=" providerId="None" clId="Web-{F83F7977-75B2-4141-B5CE-17F8878CEC84}" dt="2025-04-03T17:25:10.657" v="382" actId="1076"/>
        <pc:sldMkLst>
          <pc:docMk/>
          <pc:sldMk cId="3246266729" sldId="352"/>
        </pc:sldMkLst>
        <pc:spChg chg="mod">
          <ac:chgData name="Ananth Mohan" userId="0+ntHPCRoNBLvPdhBUzfljBEc8fje1ZhpS6eiRuEUeE=" providerId="None" clId="Web-{F83F7977-75B2-4141-B5CE-17F8878CEC84}" dt="2025-04-03T17:25:10.657" v="382" actId="1076"/>
          <ac:spMkLst>
            <pc:docMk/>
            <pc:sldMk cId="3246266729" sldId="352"/>
            <ac:spMk id="29" creationId="{92973171-DAEE-BB4C-3A5A-E26CA1709451}"/>
          </ac:spMkLst>
        </pc:spChg>
        <pc:spChg chg="del">
          <ac:chgData name="Ananth Mohan" userId="0+ntHPCRoNBLvPdhBUzfljBEc8fje1ZhpS6eiRuEUeE=" providerId="None" clId="Web-{F83F7977-75B2-4141-B5CE-17F8878CEC84}" dt="2025-04-03T17:24:44.563" v="377"/>
          <ac:spMkLst>
            <pc:docMk/>
            <pc:sldMk cId="3246266729" sldId="352"/>
            <ac:spMk id="30" creationId="{CCC617F0-6126-D103-E9B4-9A68BCFF38F4}"/>
          </ac:spMkLst>
        </pc:spChg>
      </pc:sldChg>
      <pc:sldChg chg="modSp">
        <pc:chgData name="Ananth Mohan" userId="0+ntHPCRoNBLvPdhBUzfljBEc8fje1ZhpS6eiRuEUeE=" providerId="None" clId="Web-{F83F7977-75B2-4141-B5CE-17F8878CEC84}" dt="2025-04-03T16:57:37.927" v="107" actId="20577"/>
        <pc:sldMkLst>
          <pc:docMk/>
          <pc:sldMk cId="3601758579" sldId="354"/>
        </pc:sldMkLst>
        <pc:spChg chg="mod">
          <ac:chgData name="Ananth Mohan" userId="0+ntHPCRoNBLvPdhBUzfljBEc8fje1ZhpS6eiRuEUeE=" providerId="None" clId="Web-{F83F7977-75B2-4141-B5CE-17F8878CEC84}" dt="2025-04-03T16:57:37.927" v="107" actId="20577"/>
          <ac:spMkLst>
            <pc:docMk/>
            <pc:sldMk cId="3601758579" sldId="354"/>
            <ac:spMk id="2" creationId="{3E15C3BC-81D1-F2ED-AB11-CF5BF7C0C650}"/>
          </ac:spMkLst>
        </pc:spChg>
      </pc:sldChg>
      <pc:sldChg chg="addSp modSp">
        <pc:chgData name="Ananth Mohan" userId="0+ntHPCRoNBLvPdhBUzfljBEc8fje1ZhpS6eiRuEUeE=" providerId="None" clId="Web-{F83F7977-75B2-4141-B5CE-17F8878CEC84}" dt="2025-04-03T16:55:23.677" v="64" actId="14100"/>
        <pc:sldMkLst>
          <pc:docMk/>
          <pc:sldMk cId="3364611473" sldId="357"/>
        </pc:sldMkLst>
        <pc:spChg chg="mod">
          <ac:chgData name="Ananth Mohan" userId="0+ntHPCRoNBLvPdhBUzfljBEc8fje1ZhpS6eiRuEUeE=" providerId="None" clId="Web-{F83F7977-75B2-4141-B5CE-17F8878CEC84}" dt="2025-04-03T16:55:23.677" v="64" actId="14100"/>
          <ac:spMkLst>
            <pc:docMk/>
            <pc:sldMk cId="3364611473" sldId="357"/>
            <ac:spMk id="2" creationId="{7AE7AC0E-ADFD-58B2-6075-A0093A2DD141}"/>
          </ac:spMkLst>
        </pc:spChg>
        <pc:spChg chg="add mod">
          <ac:chgData name="Ananth Mohan" userId="0+ntHPCRoNBLvPdhBUzfljBEc8fje1ZhpS6eiRuEUeE=" providerId="None" clId="Web-{F83F7977-75B2-4141-B5CE-17F8878CEC84}" dt="2025-04-03T16:51:15.865" v="14" actId="20577"/>
          <ac:spMkLst>
            <pc:docMk/>
            <pc:sldMk cId="3364611473" sldId="357"/>
            <ac:spMk id="3" creationId="{FAD4A6C6-031E-CA1A-46F2-71061D90AF60}"/>
          </ac:spMkLst>
        </pc:spChg>
        <pc:spChg chg="mod">
          <ac:chgData name="Ananth Mohan" userId="0+ntHPCRoNBLvPdhBUzfljBEc8fje1ZhpS6eiRuEUeE=" providerId="None" clId="Web-{F83F7977-75B2-4141-B5CE-17F8878CEC84}" dt="2025-04-03T16:51:32.865" v="15" actId="1076"/>
          <ac:spMkLst>
            <pc:docMk/>
            <pc:sldMk cId="3364611473" sldId="357"/>
            <ac:spMk id="30" creationId="{111B49D4-E612-E84F-CA27-C4480208FC12}"/>
          </ac:spMkLst>
        </pc:spChg>
        <pc:spChg chg="mod">
          <ac:chgData name="Ananth Mohan" userId="0+ntHPCRoNBLvPdhBUzfljBEc8fje1ZhpS6eiRuEUeE=" providerId="None" clId="Web-{F83F7977-75B2-4141-B5CE-17F8878CEC84}" dt="2025-04-03T16:51:40.459" v="23" actId="14100"/>
          <ac:spMkLst>
            <pc:docMk/>
            <pc:sldMk cId="3364611473" sldId="357"/>
            <ac:spMk id="31" creationId="{35B78548-4C99-DE16-1BA2-DE991B4C4225}"/>
          </ac:spMkLst>
        </pc:spChg>
        <pc:spChg chg="mod">
          <ac:chgData name="Ananth Mohan" userId="0+ntHPCRoNBLvPdhBUzfljBEc8fje1ZhpS6eiRuEUeE=" providerId="None" clId="Web-{F83F7977-75B2-4141-B5CE-17F8878CEC84}" dt="2025-04-03T16:52:52.302" v="30" actId="1076"/>
          <ac:spMkLst>
            <pc:docMk/>
            <pc:sldMk cId="3364611473" sldId="357"/>
            <ac:spMk id="32" creationId="{712D2B71-CC78-00D0-EAE7-30D6B700835A}"/>
          </ac:spMkLst>
        </pc:spChg>
        <pc:spChg chg="mod">
          <ac:chgData name="Ananth Mohan" userId="0+ntHPCRoNBLvPdhBUzfljBEc8fje1ZhpS6eiRuEUeE=" providerId="None" clId="Web-{F83F7977-75B2-4141-B5CE-17F8878CEC84}" dt="2025-04-03T16:52:34.552" v="27" actId="14100"/>
          <ac:spMkLst>
            <pc:docMk/>
            <pc:sldMk cId="3364611473" sldId="357"/>
            <ac:spMk id="36" creationId="{910CE87A-A2FD-8C94-C533-5588CDC157C1}"/>
          </ac:spMkLst>
        </pc:spChg>
        <pc:spChg chg="mod">
          <ac:chgData name="Ananth Mohan" userId="0+ntHPCRoNBLvPdhBUzfljBEc8fje1ZhpS6eiRuEUeE=" providerId="None" clId="Web-{F83F7977-75B2-4141-B5CE-17F8878CEC84}" dt="2025-04-03T16:52:48.646" v="29" actId="1076"/>
          <ac:spMkLst>
            <pc:docMk/>
            <pc:sldMk cId="3364611473" sldId="357"/>
            <ac:spMk id="37" creationId="{56E9A54C-56C8-4887-D901-D65D82B25166}"/>
          </ac:spMkLst>
        </pc:spChg>
      </pc:sldChg>
      <pc:sldChg chg="addSp delSp modSp">
        <pc:chgData name="Ananth Mohan" userId="0+ntHPCRoNBLvPdhBUzfljBEc8fje1ZhpS6eiRuEUeE=" providerId="None" clId="Web-{F83F7977-75B2-4141-B5CE-17F8878CEC84}" dt="2025-04-03T17:21:34.251" v="362" actId="1076"/>
        <pc:sldMkLst>
          <pc:docMk/>
          <pc:sldMk cId="1528688609" sldId="358"/>
        </pc:sldMkLst>
        <pc:spChg chg="mod topLvl">
          <ac:chgData name="Ananth Mohan" userId="0+ntHPCRoNBLvPdhBUzfljBEc8fje1ZhpS6eiRuEUeE=" providerId="None" clId="Web-{F83F7977-75B2-4141-B5CE-17F8878CEC84}" dt="2025-04-03T17:20:03.908" v="325"/>
          <ac:spMkLst>
            <pc:docMk/>
            <pc:sldMk cId="1528688609" sldId="358"/>
            <ac:spMk id="7" creationId="{992C110D-0923-D82F-F8D2-C407C2121622}"/>
          </ac:spMkLst>
        </pc:spChg>
        <pc:spChg chg="mod topLvl">
          <ac:chgData name="Ananth Mohan" userId="0+ntHPCRoNBLvPdhBUzfljBEc8fje1ZhpS6eiRuEUeE=" providerId="None" clId="Web-{F83F7977-75B2-4141-B5CE-17F8878CEC84}" dt="2025-04-03T17:14:22.127" v="245" actId="1076"/>
          <ac:spMkLst>
            <pc:docMk/>
            <pc:sldMk cId="1528688609" sldId="358"/>
            <ac:spMk id="8" creationId="{4CE23571-F92C-E614-D347-C450BDEFD650}"/>
          </ac:spMkLst>
        </pc:spChg>
        <pc:spChg chg="mod topLvl">
          <ac:chgData name="Ananth Mohan" userId="0+ntHPCRoNBLvPdhBUzfljBEc8fje1ZhpS6eiRuEUeE=" providerId="None" clId="Web-{F83F7977-75B2-4141-B5CE-17F8878CEC84}" dt="2025-04-03T17:20:36.345" v="345" actId="1076"/>
          <ac:spMkLst>
            <pc:docMk/>
            <pc:sldMk cId="1528688609" sldId="358"/>
            <ac:spMk id="13" creationId="{093F0161-3E8B-73C0-C7F9-2B39B9253369}"/>
          </ac:spMkLst>
        </pc:spChg>
        <pc:spChg chg="mod topLvl">
          <ac:chgData name="Ananth Mohan" userId="0+ntHPCRoNBLvPdhBUzfljBEc8fje1ZhpS6eiRuEUeE=" providerId="None" clId="Web-{F83F7977-75B2-4141-B5CE-17F8878CEC84}" dt="2025-04-03T17:20:36.361" v="346" actId="1076"/>
          <ac:spMkLst>
            <pc:docMk/>
            <pc:sldMk cId="1528688609" sldId="358"/>
            <ac:spMk id="14" creationId="{D9377E9E-B246-8730-8CC6-26B05155C91B}"/>
          </ac:spMkLst>
        </pc:spChg>
        <pc:spChg chg="mod topLvl">
          <ac:chgData name="Ananth Mohan" userId="0+ntHPCRoNBLvPdhBUzfljBEc8fje1ZhpS6eiRuEUeE=" providerId="None" clId="Web-{F83F7977-75B2-4141-B5CE-17F8878CEC84}" dt="2025-04-03T17:20:36.392" v="348" actId="1076"/>
          <ac:spMkLst>
            <pc:docMk/>
            <pc:sldMk cId="1528688609" sldId="358"/>
            <ac:spMk id="21" creationId="{BAEE01C1-5464-D978-2BB9-554552CEF610}"/>
          </ac:spMkLst>
        </pc:spChg>
        <pc:spChg chg="mod">
          <ac:chgData name="Ananth Mohan" userId="0+ntHPCRoNBLvPdhBUzfljBEc8fje1ZhpS6eiRuEUeE=" providerId="None" clId="Web-{F83F7977-75B2-4141-B5CE-17F8878CEC84}" dt="2025-04-03T17:21:23.814" v="359" actId="1076"/>
          <ac:spMkLst>
            <pc:docMk/>
            <pc:sldMk cId="1528688609" sldId="358"/>
            <ac:spMk id="22" creationId="{FDE565E3-7828-7E96-5886-8B2EA32589F8}"/>
          </ac:spMkLst>
        </pc:spChg>
        <pc:spChg chg="mod">
          <ac:chgData name="Ananth Mohan" userId="0+ntHPCRoNBLvPdhBUzfljBEc8fje1ZhpS6eiRuEUeE=" providerId="None" clId="Web-{F83F7977-75B2-4141-B5CE-17F8878CEC84}" dt="2025-04-03T17:21:23.830" v="360" actId="1076"/>
          <ac:spMkLst>
            <pc:docMk/>
            <pc:sldMk cId="1528688609" sldId="358"/>
            <ac:spMk id="23" creationId="{212F1568-A7FB-DC0E-FBED-6776ACCD5C38}"/>
          </ac:spMkLst>
        </pc:spChg>
        <pc:spChg chg="mod topLvl">
          <ac:chgData name="Ananth Mohan" userId="0+ntHPCRoNBLvPdhBUzfljBEc8fje1ZhpS6eiRuEUeE=" providerId="None" clId="Web-{F83F7977-75B2-4141-B5CE-17F8878CEC84}" dt="2025-04-03T17:20:36.392" v="349" actId="1076"/>
          <ac:spMkLst>
            <pc:docMk/>
            <pc:sldMk cId="1528688609" sldId="358"/>
            <ac:spMk id="24" creationId="{A63FD528-71A8-C903-D957-BFE5D9649AB5}"/>
          </ac:spMkLst>
        </pc:spChg>
        <pc:spChg chg="mod topLvl">
          <ac:chgData name="Ananth Mohan" userId="0+ntHPCRoNBLvPdhBUzfljBEc8fje1ZhpS6eiRuEUeE=" providerId="None" clId="Web-{F83F7977-75B2-4141-B5CE-17F8878CEC84}" dt="2025-04-03T17:15:15.080" v="256" actId="1076"/>
          <ac:spMkLst>
            <pc:docMk/>
            <pc:sldMk cId="1528688609" sldId="358"/>
            <ac:spMk id="25" creationId="{FA29242C-060F-6CCD-0AC2-72B26F9EEDDB}"/>
          </ac:spMkLst>
        </pc:spChg>
        <pc:spChg chg="mod topLvl">
          <ac:chgData name="Ananth Mohan" userId="0+ntHPCRoNBLvPdhBUzfljBEc8fje1ZhpS6eiRuEUeE=" providerId="None" clId="Web-{F83F7977-75B2-4141-B5CE-17F8878CEC84}" dt="2025-04-03T17:20:03.908" v="323"/>
          <ac:spMkLst>
            <pc:docMk/>
            <pc:sldMk cId="1528688609" sldId="358"/>
            <ac:spMk id="32" creationId="{F9EF0034-BD4B-7CF9-9CB1-165EB991D963}"/>
          </ac:spMkLst>
        </pc:spChg>
        <pc:spChg chg="mod topLvl">
          <ac:chgData name="Ananth Mohan" userId="0+ntHPCRoNBLvPdhBUzfljBEc8fje1ZhpS6eiRuEUeE=" providerId="None" clId="Web-{F83F7977-75B2-4141-B5CE-17F8878CEC84}" dt="2025-04-03T17:15:15.096" v="258" actId="1076"/>
          <ac:spMkLst>
            <pc:docMk/>
            <pc:sldMk cId="1528688609" sldId="358"/>
            <ac:spMk id="34" creationId="{7EAF15E0-8E78-2C73-8BCE-E7E32AD9069E}"/>
          </ac:spMkLst>
        </pc:spChg>
        <pc:spChg chg="mod topLvl">
          <ac:chgData name="Ananth Mohan" userId="0+ntHPCRoNBLvPdhBUzfljBEc8fje1ZhpS6eiRuEUeE=" providerId="None" clId="Web-{F83F7977-75B2-4141-B5CE-17F8878CEC84}" dt="2025-04-03T17:20:03.908" v="324"/>
          <ac:spMkLst>
            <pc:docMk/>
            <pc:sldMk cId="1528688609" sldId="358"/>
            <ac:spMk id="37" creationId="{D7B64112-0A4C-B67B-4310-B768D5357ABC}"/>
          </ac:spMkLst>
        </pc:spChg>
        <pc:spChg chg="add mod">
          <ac:chgData name="Ananth Mohan" userId="0+ntHPCRoNBLvPdhBUzfljBEc8fje1ZhpS6eiRuEUeE=" providerId="None" clId="Web-{F83F7977-75B2-4141-B5CE-17F8878CEC84}" dt="2025-04-03T17:21:08.205" v="354"/>
          <ac:spMkLst>
            <pc:docMk/>
            <pc:sldMk cId="1528688609" sldId="358"/>
            <ac:spMk id="43" creationId="{F0BD7248-2EC0-0184-E088-2C9BE5514FB7}"/>
          </ac:spMkLst>
        </pc:spChg>
        <pc:spChg chg="mod topLvl">
          <ac:chgData name="Ananth Mohan" userId="0+ntHPCRoNBLvPdhBUzfljBEc8fje1ZhpS6eiRuEUeE=" providerId="None" clId="Web-{F83F7977-75B2-4141-B5CE-17F8878CEC84}" dt="2025-04-03T17:14:33.315" v="250" actId="1076"/>
          <ac:spMkLst>
            <pc:docMk/>
            <pc:sldMk cId="1528688609" sldId="358"/>
            <ac:spMk id="44" creationId="{E1E73A16-3BD4-446C-69EB-F2A35A962811}"/>
          </ac:spMkLst>
        </pc:spChg>
        <pc:spChg chg="mod topLvl">
          <ac:chgData name="Ananth Mohan" userId="0+ntHPCRoNBLvPdhBUzfljBEc8fje1ZhpS6eiRuEUeE=" providerId="None" clId="Web-{F83F7977-75B2-4141-B5CE-17F8878CEC84}" dt="2025-04-03T17:20:03.970" v="328"/>
          <ac:spMkLst>
            <pc:docMk/>
            <pc:sldMk cId="1528688609" sldId="358"/>
            <ac:spMk id="45" creationId="{D84A35F1-E3F1-B402-72BE-94B075E09295}"/>
          </ac:spMkLst>
        </pc:spChg>
        <pc:spChg chg="add mod">
          <ac:chgData name="Ananth Mohan" userId="0+ntHPCRoNBLvPdhBUzfljBEc8fje1ZhpS6eiRuEUeE=" providerId="None" clId="Web-{F83F7977-75B2-4141-B5CE-17F8878CEC84}" dt="2025-04-03T17:21:08.205" v="355"/>
          <ac:spMkLst>
            <pc:docMk/>
            <pc:sldMk cId="1528688609" sldId="358"/>
            <ac:spMk id="46" creationId="{513A0B77-5423-AB53-7F7E-3C232453B5C2}"/>
          </ac:spMkLst>
        </pc:spChg>
        <pc:spChg chg="add mod">
          <ac:chgData name="Ananth Mohan" userId="0+ntHPCRoNBLvPdhBUzfljBEc8fje1ZhpS6eiRuEUeE=" providerId="None" clId="Web-{F83F7977-75B2-4141-B5CE-17F8878CEC84}" dt="2025-04-03T17:21:08.252" v="356"/>
          <ac:spMkLst>
            <pc:docMk/>
            <pc:sldMk cId="1528688609" sldId="358"/>
            <ac:spMk id="48" creationId="{BA5BF6E4-4A0C-7D3F-6471-9B0EB72D632E}"/>
          </ac:spMkLst>
        </pc:spChg>
        <pc:grpChg chg="mod">
          <ac:chgData name="Ananth Mohan" userId="0+ntHPCRoNBLvPdhBUzfljBEc8fje1ZhpS6eiRuEUeE=" providerId="None" clId="Web-{F83F7977-75B2-4141-B5CE-17F8878CEC84}" dt="2025-04-03T17:21:34.251" v="362" actId="1076"/>
          <ac:grpSpMkLst>
            <pc:docMk/>
            <pc:sldMk cId="1528688609" sldId="358"/>
            <ac:grpSpMk id="3" creationId="{9C67D976-CF5B-1311-0A76-FA4B01475106}"/>
          </ac:grpSpMkLst>
        </pc:grpChg>
        <pc:grpChg chg="add del">
          <ac:chgData name="Ananth Mohan" userId="0+ntHPCRoNBLvPdhBUzfljBEc8fje1ZhpS6eiRuEUeE=" providerId="None" clId="Web-{F83F7977-75B2-4141-B5CE-17F8878CEC84}" dt="2025-04-03T17:09:21.456" v="145"/>
          <ac:grpSpMkLst>
            <pc:docMk/>
            <pc:sldMk cId="1528688609" sldId="358"/>
            <ac:grpSpMk id="4" creationId="{9A5BE855-92BD-804F-7813-4DD65713A3EE}"/>
          </ac:grpSpMkLst>
        </pc:grpChg>
        <pc:grpChg chg="del mod">
          <ac:chgData name="Ananth Mohan" userId="0+ntHPCRoNBLvPdhBUzfljBEc8fje1ZhpS6eiRuEUeE=" providerId="None" clId="Web-{F83F7977-75B2-4141-B5CE-17F8878CEC84}" dt="2025-04-03T17:09:21.488" v="146"/>
          <ac:grpSpMkLst>
            <pc:docMk/>
            <pc:sldMk cId="1528688609" sldId="358"/>
            <ac:grpSpMk id="11" creationId="{A1014D9E-4697-058C-C6B9-3EB34FB61B62}"/>
          </ac:grpSpMkLst>
        </pc:grpChg>
        <pc:grpChg chg="del topLvl">
          <ac:chgData name="Ananth Mohan" userId="0+ntHPCRoNBLvPdhBUzfljBEc8fje1ZhpS6eiRuEUeE=" providerId="None" clId="Web-{F83F7977-75B2-4141-B5CE-17F8878CEC84}" dt="2025-04-03T17:09:28.003" v="151"/>
          <ac:grpSpMkLst>
            <pc:docMk/>
            <pc:sldMk cId="1528688609" sldId="358"/>
            <ac:grpSpMk id="28" creationId="{B2539923-0983-15B5-6B2E-271919A7FE64}"/>
          </ac:grpSpMkLst>
        </pc:grpChg>
        <pc:grpChg chg="del mod">
          <ac:chgData name="Ananth Mohan" userId="0+ntHPCRoNBLvPdhBUzfljBEc8fje1ZhpS6eiRuEUeE=" providerId="None" clId="Web-{F83F7977-75B2-4141-B5CE-17F8878CEC84}" dt="2025-04-03T17:09:21.628" v="150"/>
          <ac:grpSpMkLst>
            <pc:docMk/>
            <pc:sldMk cId="1528688609" sldId="358"/>
            <ac:grpSpMk id="30" creationId="{ECB2BA63-94B6-9235-6E66-0F275D631628}"/>
          </ac:grpSpMkLst>
        </pc:grpChg>
        <pc:grpChg chg="del mod">
          <ac:chgData name="Ananth Mohan" userId="0+ntHPCRoNBLvPdhBUzfljBEc8fje1ZhpS6eiRuEUeE=" providerId="None" clId="Web-{F83F7977-75B2-4141-B5CE-17F8878CEC84}" dt="2025-04-03T17:09:21.597" v="149"/>
          <ac:grpSpMkLst>
            <pc:docMk/>
            <pc:sldMk cId="1528688609" sldId="358"/>
            <ac:grpSpMk id="31" creationId="{82E629A9-3C66-8CA4-C8CC-24A6A87C6E6F}"/>
          </ac:grpSpMkLst>
        </pc:grpChg>
        <pc:grpChg chg="del mod">
          <ac:chgData name="Ananth Mohan" userId="0+ntHPCRoNBLvPdhBUzfljBEc8fje1ZhpS6eiRuEUeE=" providerId="None" clId="Web-{F83F7977-75B2-4141-B5CE-17F8878CEC84}" dt="2025-04-03T17:09:21.566" v="148"/>
          <ac:grpSpMkLst>
            <pc:docMk/>
            <pc:sldMk cId="1528688609" sldId="358"/>
            <ac:grpSpMk id="38" creationId="{62EC07A2-87FC-6538-34BF-2464AA864BA9}"/>
          </ac:grpSpMkLst>
        </pc:grpChg>
        <pc:grpChg chg="del mod">
          <ac:chgData name="Ananth Mohan" userId="0+ntHPCRoNBLvPdhBUzfljBEc8fje1ZhpS6eiRuEUeE=" providerId="None" clId="Web-{F83F7977-75B2-4141-B5CE-17F8878CEC84}" dt="2025-04-03T17:09:21.534" v="147"/>
          <ac:grpSpMkLst>
            <pc:docMk/>
            <pc:sldMk cId="1528688609" sldId="358"/>
            <ac:grpSpMk id="39" creationId="{9E0DCD87-B8F6-056D-1E2F-BBD35AB429DA}"/>
          </ac:grpSpMkLst>
        </pc:grpChg>
        <pc:grpChg chg="del topLvl">
          <ac:chgData name="Ananth Mohan" userId="0+ntHPCRoNBLvPdhBUzfljBEc8fje1ZhpS6eiRuEUeE=" providerId="None" clId="Web-{F83F7977-75B2-4141-B5CE-17F8878CEC84}" dt="2025-04-03T17:09:45.534" v="152"/>
          <ac:grpSpMkLst>
            <pc:docMk/>
            <pc:sldMk cId="1528688609" sldId="358"/>
            <ac:grpSpMk id="40" creationId="{DC1B43C9-9C22-C753-E00F-D1D636E785E2}"/>
          </ac:grpSpMkLst>
        </pc:grpChg>
        <pc:picChg chg="mod topLvl">
          <ac:chgData name="Ananth Mohan" userId="0+ntHPCRoNBLvPdhBUzfljBEc8fje1ZhpS6eiRuEUeE=" providerId="None" clId="Web-{F83F7977-75B2-4141-B5CE-17F8878CEC84}" dt="2025-04-03T17:18:07.033" v="283" actId="1076"/>
          <ac:picMkLst>
            <pc:docMk/>
            <pc:sldMk cId="1528688609" sldId="358"/>
            <ac:picMk id="10" creationId="{5DF31501-8679-DEA3-C6A9-F5579FA838CB}"/>
          </ac:picMkLst>
        </pc:picChg>
        <pc:picChg chg="mod topLvl">
          <ac:chgData name="Ananth Mohan" userId="0+ntHPCRoNBLvPdhBUzfljBEc8fje1ZhpS6eiRuEUeE=" providerId="None" clId="Web-{F83F7977-75B2-4141-B5CE-17F8878CEC84}" dt="2025-04-03T17:20:36.377" v="347" actId="1076"/>
          <ac:picMkLst>
            <pc:docMk/>
            <pc:sldMk cId="1528688609" sldId="358"/>
            <ac:picMk id="16" creationId="{3A917BC9-9C9D-4F54-905D-9CF689EEB209}"/>
          </ac:picMkLst>
        </pc:picChg>
        <pc:picChg chg="mod topLvl">
          <ac:chgData name="Ananth Mohan" userId="0+ntHPCRoNBLvPdhBUzfljBEc8fje1ZhpS6eiRuEUeE=" providerId="None" clId="Web-{F83F7977-75B2-4141-B5CE-17F8878CEC84}" dt="2025-04-03T17:15:15.080" v="257" actId="1076"/>
          <ac:picMkLst>
            <pc:docMk/>
            <pc:sldMk cId="1528688609" sldId="358"/>
            <ac:picMk id="27" creationId="{380D0192-7BBA-66D8-0E9A-A9EB6DF6EA1C}"/>
          </ac:picMkLst>
        </pc:picChg>
        <pc:picChg chg="mod topLvl">
          <ac:chgData name="Ananth Mohan" userId="0+ntHPCRoNBLvPdhBUzfljBEc8fje1ZhpS6eiRuEUeE=" providerId="None" clId="Web-{F83F7977-75B2-4141-B5CE-17F8878CEC84}" dt="2025-04-03T17:20:36.408" v="350" actId="1076"/>
          <ac:picMkLst>
            <pc:docMk/>
            <pc:sldMk cId="1528688609" sldId="358"/>
            <ac:picMk id="29" creationId="{5F9559B7-849D-5F00-99C5-D1E53B22AA21}"/>
          </ac:picMkLst>
        </pc:picChg>
        <pc:picChg chg="mod topLvl">
          <ac:chgData name="Ananth Mohan" userId="0+ntHPCRoNBLvPdhBUzfljBEc8fje1ZhpS6eiRuEUeE=" providerId="None" clId="Web-{F83F7977-75B2-4141-B5CE-17F8878CEC84}" dt="2025-04-03T17:17:17.205" v="276" actId="14100"/>
          <ac:picMkLst>
            <pc:docMk/>
            <pc:sldMk cId="1528688609" sldId="358"/>
            <ac:picMk id="36" creationId="{80A60059-B062-AA6F-1E60-3983BF2F47E2}"/>
          </ac:picMkLst>
        </pc:picChg>
        <pc:picChg chg="mod topLvl">
          <ac:chgData name="Ananth Mohan" userId="0+ntHPCRoNBLvPdhBUzfljBEc8fje1ZhpS6eiRuEUeE=" providerId="None" clId="Web-{F83F7977-75B2-4141-B5CE-17F8878CEC84}" dt="2025-04-03T17:17:56.611" v="282" actId="1076"/>
          <ac:picMkLst>
            <pc:docMk/>
            <pc:sldMk cId="1528688609" sldId="358"/>
            <ac:picMk id="47" creationId="{8D9E1492-02DA-638A-0EB0-C73D6E8A3698}"/>
          </ac:picMkLst>
        </pc:picChg>
      </pc:sldChg>
      <pc:sldChg chg="del">
        <pc:chgData name="Ananth Mohan" userId="0+ntHPCRoNBLvPdhBUzfljBEc8fje1ZhpS6eiRuEUeE=" providerId="None" clId="Web-{F83F7977-75B2-4141-B5CE-17F8878CEC84}" dt="2025-04-03T16:53:07.693" v="32"/>
        <pc:sldMkLst>
          <pc:docMk/>
          <pc:sldMk cId="730140971" sldId="359"/>
        </pc:sldMkLst>
      </pc:sldChg>
      <pc:sldChg chg="delSp modSp ord">
        <pc:chgData name="Ananth Mohan" userId="0+ntHPCRoNBLvPdhBUzfljBEc8fje1ZhpS6eiRuEUeE=" providerId="None" clId="Web-{F83F7977-75B2-4141-B5CE-17F8878CEC84}" dt="2025-04-03T16:56:26.896" v="83"/>
        <pc:sldMkLst>
          <pc:docMk/>
          <pc:sldMk cId="957103801" sldId="361"/>
        </pc:sldMkLst>
        <pc:spChg chg="del">
          <ac:chgData name="Ananth Mohan" userId="0+ntHPCRoNBLvPdhBUzfljBEc8fje1ZhpS6eiRuEUeE=" providerId="None" clId="Web-{F83F7977-75B2-4141-B5CE-17F8878CEC84}" dt="2025-04-03T16:53:04.646" v="31"/>
          <ac:spMkLst>
            <pc:docMk/>
            <pc:sldMk cId="957103801" sldId="361"/>
            <ac:spMk id="3" creationId="{AC26A4B6-BE68-A634-65BD-73823C018B26}"/>
          </ac:spMkLst>
        </pc:spChg>
        <pc:spChg chg="mod">
          <ac:chgData name="Ananth Mohan" userId="0+ntHPCRoNBLvPdhBUzfljBEc8fje1ZhpS6eiRuEUeE=" providerId="None" clId="Web-{F83F7977-75B2-4141-B5CE-17F8878CEC84}" dt="2025-04-03T16:54:41.224" v="35"/>
          <ac:spMkLst>
            <pc:docMk/>
            <pc:sldMk cId="957103801" sldId="361"/>
            <ac:spMk id="18" creationId="{81792328-5FBB-D444-A3A1-12BD03B57677}"/>
          </ac:spMkLst>
        </pc:spChg>
        <pc:picChg chg="mod">
          <ac:chgData name="Ananth Mohan" userId="0+ntHPCRoNBLvPdhBUzfljBEc8fje1ZhpS6eiRuEUeE=" providerId="None" clId="Web-{F83F7977-75B2-4141-B5CE-17F8878CEC84}" dt="2025-04-03T16:54:26.333" v="34"/>
          <ac:picMkLst>
            <pc:docMk/>
            <pc:sldMk cId="957103801" sldId="361"/>
            <ac:picMk id="4" creationId="{6F53D8DB-18B1-4276-D2C7-505D41E7D029}"/>
          </ac:picMkLst>
        </pc:picChg>
      </pc:sldChg>
    </pc:docChg>
  </pc:docChgLst>
  <pc:docChgLst>
    <pc:chgData name="Hsueh-Ning Chao" userId="I32u27yO7tdajtqyP71sKDiQulIz6ic0z1xl0wdhUYk=" providerId="None" clId="Web-{1AE51A31-F592-4BEB-8102-66CFBEDD3CB4}"/>
    <pc:docChg chg="addSld delSld modSld sldOrd modSection">
      <pc:chgData name="Hsueh-Ning Chao" userId="I32u27yO7tdajtqyP71sKDiQulIz6ic0z1xl0wdhUYk=" providerId="None" clId="Web-{1AE51A31-F592-4BEB-8102-66CFBEDD3CB4}" dt="2025-03-29T20:15:42.509" v="491" actId="1076"/>
      <pc:docMkLst>
        <pc:docMk/>
      </pc:docMkLst>
      <pc:sldChg chg="modSp ord">
        <pc:chgData name="Hsueh-Ning Chao" userId="I32u27yO7tdajtqyP71sKDiQulIz6ic0z1xl0wdhUYk=" providerId="None" clId="Web-{1AE51A31-F592-4BEB-8102-66CFBEDD3CB4}" dt="2025-03-29T19:06:38.834" v="57" actId="20577"/>
        <pc:sldMkLst>
          <pc:docMk/>
          <pc:sldMk cId="2333925731" sldId="297"/>
        </pc:sldMkLst>
        <pc:spChg chg="mod">
          <ac:chgData name="Hsueh-Ning Chao" userId="I32u27yO7tdajtqyP71sKDiQulIz6ic0z1xl0wdhUYk=" providerId="None" clId="Web-{1AE51A31-F592-4BEB-8102-66CFBEDD3CB4}" dt="2025-03-29T19:06:38.834" v="57" actId="20577"/>
          <ac:spMkLst>
            <pc:docMk/>
            <pc:sldMk cId="2333925731" sldId="297"/>
            <ac:spMk id="3" creationId="{46CB3DD7-B495-6A7A-5EE3-C81FEABD7769}"/>
          </ac:spMkLst>
        </pc:spChg>
      </pc:sldChg>
      <pc:sldChg chg="del">
        <pc:chgData name="Hsueh-Ning Chao" userId="I32u27yO7tdajtqyP71sKDiQulIz6ic0z1xl0wdhUYk=" providerId="None" clId="Web-{1AE51A31-F592-4BEB-8102-66CFBEDD3CB4}" dt="2025-03-29T18:56:06.071" v="0"/>
        <pc:sldMkLst>
          <pc:docMk/>
          <pc:sldMk cId="1814368766" sldId="324"/>
        </pc:sldMkLst>
      </pc:sldChg>
      <pc:sldChg chg="del">
        <pc:chgData name="Hsueh-Ning Chao" userId="I32u27yO7tdajtqyP71sKDiQulIz6ic0z1xl0wdhUYk=" providerId="None" clId="Web-{1AE51A31-F592-4BEB-8102-66CFBEDD3CB4}" dt="2025-03-29T18:56:31.852" v="1"/>
        <pc:sldMkLst>
          <pc:docMk/>
          <pc:sldMk cId="1057141908" sldId="325"/>
        </pc:sldMkLst>
      </pc:sldChg>
      <pc:sldChg chg="modSp">
        <pc:chgData name="Hsueh-Ning Chao" userId="I32u27yO7tdajtqyP71sKDiQulIz6ic0z1xl0wdhUYk=" providerId="None" clId="Web-{1AE51A31-F592-4BEB-8102-66CFBEDD3CB4}" dt="2025-03-29T19:05:47.803" v="53" actId="20577"/>
        <pc:sldMkLst>
          <pc:docMk/>
          <pc:sldMk cId="202817214" sldId="334"/>
        </pc:sldMkLst>
        <pc:spChg chg="mod">
          <ac:chgData name="Hsueh-Ning Chao" userId="I32u27yO7tdajtqyP71sKDiQulIz6ic0z1xl0wdhUYk=" providerId="None" clId="Web-{1AE51A31-F592-4BEB-8102-66CFBEDD3CB4}" dt="2025-03-29T19:05:47.803" v="53" actId="20577"/>
          <ac:spMkLst>
            <pc:docMk/>
            <pc:sldMk cId="202817214" sldId="334"/>
            <ac:spMk id="2" creationId="{191E7C93-5544-DB39-0CA8-96D831FBED95}"/>
          </ac:spMkLst>
        </pc:spChg>
      </pc:sldChg>
      <pc:sldChg chg="addSp delSp modSp">
        <pc:chgData name="Hsueh-Ning Chao" userId="I32u27yO7tdajtqyP71sKDiQulIz6ic0z1xl0wdhUYk=" providerId="None" clId="Web-{1AE51A31-F592-4BEB-8102-66CFBEDD3CB4}" dt="2025-03-29T20:15:42.509" v="491" actId="1076"/>
        <pc:sldMkLst>
          <pc:docMk/>
          <pc:sldMk cId="1291342862" sldId="335"/>
        </pc:sldMkLst>
        <pc:spChg chg="mod">
          <ac:chgData name="Hsueh-Ning Chao" userId="I32u27yO7tdajtqyP71sKDiQulIz6ic0z1xl0wdhUYk=" providerId="None" clId="Web-{1AE51A31-F592-4BEB-8102-66CFBEDD3CB4}" dt="2025-03-29T18:57:44.274" v="25" actId="20577"/>
          <ac:spMkLst>
            <pc:docMk/>
            <pc:sldMk cId="1291342862" sldId="335"/>
            <ac:spMk id="2" creationId="{714D7D00-0038-0BDF-408E-A6314416DA76}"/>
          </ac:spMkLst>
        </pc:spChg>
        <pc:spChg chg="mod">
          <ac:chgData name="Hsueh-Ning Chao" userId="I32u27yO7tdajtqyP71sKDiQulIz6ic0z1xl0wdhUYk=" providerId="None" clId="Web-{1AE51A31-F592-4BEB-8102-66CFBEDD3CB4}" dt="2025-03-29T20:09:55.537" v="394" actId="20577"/>
          <ac:spMkLst>
            <pc:docMk/>
            <pc:sldMk cId="1291342862" sldId="335"/>
            <ac:spMk id="4" creationId="{DC42322A-2643-D6EB-A761-012DB1C202C1}"/>
          </ac:spMkLst>
        </pc:spChg>
        <pc:spChg chg="add mod">
          <ac:chgData name="Hsueh-Ning Chao" userId="I32u27yO7tdajtqyP71sKDiQulIz6ic0z1xl0wdhUYk=" providerId="None" clId="Web-{1AE51A31-F592-4BEB-8102-66CFBEDD3CB4}" dt="2025-03-29T19:56:43.319" v="239" actId="1076"/>
          <ac:spMkLst>
            <pc:docMk/>
            <pc:sldMk cId="1291342862" sldId="335"/>
            <ac:spMk id="7" creationId="{ED172132-81D8-3EB9-8595-0AFA6DF79083}"/>
          </ac:spMkLst>
        </pc:spChg>
        <pc:spChg chg="add mod">
          <ac:chgData name="Hsueh-Ning Chao" userId="I32u27yO7tdajtqyP71sKDiQulIz6ic0z1xl0wdhUYk=" providerId="None" clId="Web-{1AE51A31-F592-4BEB-8102-66CFBEDD3CB4}" dt="2025-03-29T19:57:08.554" v="245" actId="1076"/>
          <ac:spMkLst>
            <pc:docMk/>
            <pc:sldMk cId="1291342862" sldId="335"/>
            <ac:spMk id="9" creationId="{56A4CD39-1387-E7EA-178A-D5DE1FBA71F9}"/>
          </ac:spMkLst>
        </pc:spChg>
        <pc:spChg chg="add mod">
          <ac:chgData name="Hsueh-Ning Chao" userId="I32u27yO7tdajtqyP71sKDiQulIz6ic0z1xl0wdhUYk=" providerId="None" clId="Web-{1AE51A31-F592-4BEB-8102-66CFBEDD3CB4}" dt="2025-03-29T20:00:13.866" v="277"/>
          <ac:spMkLst>
            <pc:docMk/>
            <pc:sldMk cId="1291342862" sldId="335"/>
            <ac:spMk id="10" creationId="{EE8D60D8-45C5-C348-2257-5964D81BC2E7}"/>
          </ac:spMkLst>
        </pc:spChg>
        <pc:spChg chg="add mod">
          <ac:chgData name="Hsueh-Ning Chao" userId="I32u27yO7tdajtqyP71sKDiQulIz6ic0z1xl0wdhUYk=" providerId="None" clId="Web-{1AE51A31-F592-4BEB-8102-66CFBEDD3CB4}" dt="2025-03-29T19:59:17.866" v="273" actId="1076"/>
          <ac:spMkLst>
            <pc:docMk/>
            <pc:sldMk cId="1291342862" sldId="335"/>
            <ac:spMk id="11" creationId="{F49401D2-D428-AA1C-3C62-C8E0FA26D49C}"/>
          </ac:spMkLst>
        </pc:spChg>
        <pc:spChg chg="add mod">
          <ac:chgData name="Hsueh-Ning Chao" userId="I32u27yO7tdajtqyP71sKDiQulIz6ic0z1xl0wdhUYk=" providerId="None" clId="Web-{1AE51A31-F592-4BEB-8102-66CFBEDD3CB4}" dt="2025-03-29T20:01:29.616" v="282" actId="20577"/>
          <ac:spMkLst>
            <pc:docMk/>
            <pc:sldMk cId="1291342862" sldId="335"/>
            <ac:spMk id="12" creationId="{2E98B89E-B6BD-D575-4F63-7E933CA95284}"/>
          </ac:spMkLst>
        </pc:spChg>
        <pc:spChg chg="add del mod">
          <ac:chgData name="Hsueh-Ning Chao" userId="I32u27yO7tdajtqyP71sKDiQulIz6ic0z1xl0wdhUYk=" providerId="None" clId="Web-{1AE51A31-F592-4BEB-8102-66CFBEDD3CB4}" dt="2025-03-29T19:58:38.538" v="268"/>
          <ac:spMkLst>
            <pc:docMk/>
            <pc:sldMk cId="1291342862" sldId="335"/>
            <ac:spMk id="13" creationId="{F11511CC-00FA-CEC5-CDD7-87286372FF6C}"/>
          </ac:spMkLst>
        </pc:spChg>
        <pc:spChg chg="add mod">
          <ac:chgData name="Hsueh-Ning Chao" userId="I32u27yO7tdajtqyP71sKDiQulIz6ic0z1xl0wdhUYk=" providerId="None" clId="Web-{1AE51A31-F592-4BEB-8102-66CFBEDD3CB4}" dt="2025-03-29T20:10:17.287" v="395" actId="1076"/>
          <ac:spMkLst>
            <pc:docMk/>
            <pc:sldMk cId="1291342862" sldId="335"/>
            <ac:spMk id="14" creationId="{CCC42E13-FCDB-4744-21C8-AEB467432D62}"/>
          </ac:spMkLst>
        </pc:spChg>
        <pc:spChg chg="add mod">
          <ac:chgData name="Hsueh-Ning Chao" userId="I32u27yO7tdajtqyP71sKDiQulIz6ic0z1xl0wdhUYk=" providerId="None" clId="Web-{1AE51A31-F592-4BEB-8102-66CFBEDD3CB4}" dt="2025-03-29T20:01:11.553" v="280"/>
          <ac:spMkLst>
            <pc:docMk/>
            <pc:sldMk cId="1291342862" sldId="335"/>
            <ac:spMk id="15" creationId="{03C19774-C995-6699-7100-048B736A44C7}"/>
          </ac:spMkLst>
        </pc:spChg>
        <pc:spChg chg="add mod">
          <ac:chgData name="Hsueh-Ning Chao" userId="I32u27yO7tdajtqyP71sKDiQulIz6ic0z1xl0wdhUYk=" providerId="None" clId="Web-{1AE51A31-F592-4BEB-8102-66CFBEDD3CB4}" dt="2025-03-29T20:08:20.928" v="378" actId="20577"/>
          <ac:spMkLst>
            <pc:docMk/>
            <pc:sldMk cId="1291342862" sldId="335"/>
            <ac:spMk id="17" creationId="{CD15478D-C7D5-5746-F11B-DFBC33BF1E9A}"/>
          </ac:spMkLst>
        </pc:spChg>
        <pc:spChg chg="add mod">
          <ac:chgData name="Hsueh-Ning Chao" userId="I32u27yO7tdajtqyP71sKDiQulIz6ic0z1xl0wdhUYk=" providerId="None" clId="Web-{1AE51A31-F592-4BEB-8102-66CFBEDD3CB4}" dt="2025-03-29T20:15:33.213" v="488" actId="20577"/>
          <ac:spMkLst>
            <pc:docMk/>
            <pc:sldMk cId="1291342862" sldId="335"/>
            <ac:spMk id="18" creationId="{C5B0B66D-4726-8527-7241-BAB5096AD36C}"/>
          </ac:spMkLst>
        </pc:spChg>
        <pc:picChg chg="add mod">
          <ac:chgData name="Hsueh-Ning Chao" userId="I32u27yO7tdajtqyP71sKDiQulIz6ic0z1xl0wdhUYk=" providerId="None" clId="Web-{1AE51A31-F592-4BEB-8102-66CFBEDD3CB4}" dt="2025-03-29T20:11:11.412" v="399" actId="1076"/>
          <ac:picMkLst>
            <pc:docMk/>
            <pc:sldMk cId="1291342862" sldId="335"/>
            <ac:picMk id="16" creationId="{521AA35D-CCAC-429F-456B-B8CE3A1EFA6C}"/>
          </ac:picMkLst>
        </pc:picChg>
        <pc:picChg chg="add mod">
          <ac:chgData name="Hsueh-Ning Chao" userId="I32u27yO7tdajtqyP71sKDiQulIz6ic0z1xl0wdhUYk=" providerId="None" clId="Web-{1AE51A31-F592-4BEB-8102-66CFBEDD3CB4}" dt="2025-03-29T20:05:28.881" v="351" actId="1076"/>
          <ac:picMkLst>
            <pc:docMk/>
            <pc:sldMk cId="1291342862" sldId="335"/>
            <ac:picMk id="19" creationId="{B4FA0F21-59DC-F03D-CEE0-2CD366F563F5}"/>
          </ac:picMkLst>
        </pc:picChg>
        <pc:picChg chg="add mod">
          <ac:chgData name="Hsueh-Ning Chao" userId="I32u27yO7tdajtqyP71sKDiQulIz6ic0z1xl0wdhUYk=" providerId="None" clId="Web-{1AE51A31-F592-4BEB-8102-66CFBEDD3CB4}" dt="2025-03-29T20:08:28.131" v="379" actId="14100"/>
          <ac:picMkLst>
            <pc:docMk/>
            <pc:sldMk cId="1291342862" sldId="335"/>
            <ac:picMk id="20" creationId="{93A400E5-8F9C-3514-5E21-B7F7D971F304}"/>
          </ac:picMkLst>
        </pc:picChg>
        <pc:picChg chg="add mod">
          <ac:chgData name="Hsueh-Ning Chao" userId="I32u27yO7tdajtqyP71sKDiQulIz6ic0z1xl0wdhUYk=" providerId="None" clId="Web-{1AE51A31-F592-4BEB-8102-66CFBEDD3CB4}" dt="2025-03-29T20:13:05.349" v="424" actId="1076"/>
          <ac:picMkLst>
            <pc:docMk/>
            <pc:sldMk cId="1291342862" sldId="335"/>
            <ac:picMk id="21" creationId="{0EAC960B-0C73-8F2D-0F2E-B06C665A5B93}"/>
          </ac:picMkLst>
        </pc:picChg>
        <pc:picChg chg="add mod">
          <ac:chgData name="Hsueh-Ning Chao" userId="I32u27yO7tdajtqyP71sKDiQulIz6ic0z1xl0wdhUYk=" providerId="None" clId="Web-{1AE51A31-F592-4BEB-8102-66CFBEDD3CB4}" dt="2025-03-29T20:07:59.162" v="364" actId="1076"/>
          <ac:picMkLst>
            <pc:docMk/>
            <pc:sldMk cId="1291342862" sldId="335"/>
            <ac:picMk id="22" creationId="{2A7B5BED-4E7F-44BD-1415-F64693A5E102}"/>
          </ac:picMkLst>
        </pc:picChg>
        <pc:picChg chg="add mod">
          <ac:chgData name="Hsueh-Ning Chao" userId="I32u27yO7tdajtqyP71sKDiQulIz6ic0z1xl0wdhUYk=" providerId="None" clId="Web-{1AE51A31-F592-4BEB-8102-66CFBEDD3CB4}" dt="2025-03-29T20:11:13.427" v="400" actId="1076"/>
          <ac:picMkLst>
            <pc:docMk/>
            <pc:sldMk cId="1291342862" sldId="335"/>
            <ac:picMk id="26" creationId="{24971A89-ABB8-5C74-057C-B0AC6DC22231}"/>
          </ac:picMkLst>
        </pc:picChg>
        <pc:picChg chg="add mod">
          <ac:chgData name="Hsueh-Ning Chao" userId="I32u27yO7tdajtqyP71sKDiQulIz6ic0z1xl0wdhUYk=" providerId="None" clId="Web-{1AE51A31-F592-4BEB-8102-66CFBEDD3CB4}" dt="2025-03-29T20:12:04.912" v="409" actId="1076"/>
          <ac:picMkLst>
            <pc:docMk/>
            <pc:sldMk cId="1291342862" sldId="335"/>
            <ac:picMk id="27" creationId="{212D1788-E2AD-0C8B-D944-4C2612971041}"/>
          </ac:picMkLst>
        </pc:picChg>
        <pc:picChg chg="add mod">
          <ac:chgData name="Hsueh-Ning Chao" userId="I32u27yO7tdajtqyP71sKDiQulIz6ic0z1xl0wdhUYk=" providerId="None" clId="Web-{1AE51A31-F592-4BEB-8102-66CFBEDD3CB4}" dt="2025-03-29T20:12:02.630" v="408" actId="1076"/>
          <ac:picMkLst>
            <pc:docMk/>
            <pc:sldMk cId="1291342862" sldId="335"/>
            <ac:picMk id="28" creationId="{A950C170-102B-DE41-F36B-D04F1B734844}"/>
          </ac:picMkLst>
        </pc:picChg>
        <pc:picChg chg="add mod">
          <ac:chgData name="Hsueh-Ning Chao" userId="I32u27yO7tdajtqyP71sKDiQulIz6ic0z1xl0wdhUYk=" providerId="None" clId="Web-{1AE51A31-F592-4BEB-8102-66CFBEDD3CB4}" dt="2025-03-29T20:15:42.509" v="491" actId="1076"/>
          <ac:picMkLst>
            <pc:docMk/>
            <pc:sldMk cId="1291342862" sldId="335"/>
            <ac:picMk id="29" creationId="{C9B9FEA1-8746-A359-8989-A83CD81A789B}"/>
          </ac:picMkLst>
        </pc:picChg>
        <pc:picChg chg="add mod">
          <ac:chgData name="Hsueh-Ning Chao" userId="I32u27yO7tdajtqyP71sKDiQulIz6ic0z1xl0wdhUYk=" providerId="None" clId="Web-{1AE51A31-F592-4BEB-8102-66CFBEDD3CB4}" dt="2025-03-29T20:15:40.150" v="490" actId="1076"/>
          <ac:picMkLst>
            <pc:docMk/>
            <pc:sldMk cId="1291342862" sldId="335"/>
            <ac:picMk id="30" creationId="{F14DDA93-BFBA-6C08-D00C-13CA42335D84}"/>
          </ac:picMkLst>
        </pc:picChg>
        <pc:cxnChg chg="add del">
          <ac:chgData name="Hsueh-Ning Chao" userId="I32u27yO7tdajtqyP71sKDiQulIz6ic0z1xl0wdhUYk=" providerId="None" clId="Web-{1AE51A31-F592-4BEB-8102-66CFBEDD3CB4}" dt="2025-03-29T20:09:21.865" v="386"/>
          <ac:cxnSpMkLst>
            <pc:docMk/>
            <pc:sldMk cId="1291342862" sldId="335"/>
            <ac:cxnSpMk id="23" creationId="{2E8DA3D8-9C59-AC0F-69DE-2A3C241A8A6E}"/>
          </ac:cxnSpMkLst>
        </pc:cxnChg>
        <pc:cxnChg chg="add del mod">
          <ac:chgData name="Hsueh-Ning Chao" userId="I32u27yO7tdajtqyP71sKDiQulIz6ic0z1xl0wdhUYk=" providerId="None" clId="Web-{1AE51A31-F592-4BEB-8102-66CFBEDD3CB4}" dt="2025-03-29T20:08:50.131" v="383"/>
          <ac:cxnSpMkLst>
            <pc:docMk/>
            <pc:sldMk cId="1291342862" sldId="335"/>
            <ac:cxnSpMk id="24" creationId="{AAA53ACD-0936-B525-99E4-C4CEFE095B3F}"/>
          </ac:cxnSpMkLst>
        </pc:cxnChg>
        <pc:cxnChg chg="add del">
          <ac:chgData name="Hsueh-Ning Chao" userId="I32u27yO7tdajtqyP71sKDiQulIz6ic0z1xl0wdhUYk=" providerId="None" clId="Web-{1AE51A31-F592-4BEB-8102-66CFBEDD3CB4}" dt="2025-03-29T20:09:20.506" v="385"/>
          <ac:cxnSpMkLst>
            <pc:docMk/>
            <pc:sldMk cId="1291342862" sldId="335"/>
            <ac:cxnSpMk id="25" creationId="{612F805C-E450-0153-5FB3-3AB71B9DCB26}"/>
          </ac:cxnSpMkLst>
        </pc:cxnChg>
      </pc:sldChg>
      <pc:sldChg chg="add replId">
        <pc:chgData name="Hsueh-Ning Chao" userId="I32u27yO7tdajtqyP71sKDiQulIz6ic0z1xl0wdhUYk=" providerId="None" clId="Web-{1AE51A31-F592-4BEB-8102-66CFBEDD3CB4}" dt="2025-03-29T19:06:24.647" v="54"/>
        <pc:sldMkLst>
          <pc:docMk/>
          <pc:sldMk cId="1534532354" sldId="336"/>
        </pc:sldMkLst>
      </pc:sldChg>
    </pc:docChg>
  </pc:docChgLst>
  <pc:docChgLst>
    <pc:chgData name="Shih Min Lin" userId="EZMguJyP4QRPSMfRfjN+Y1sL5Ac+4RMpWotTWDpLLe0=" providerId="None" clId="Web-{EC195390-89C4-4193-9CDA-D124DD46C0A4}"/>
    <pc:docChg chg="modSld">
      <pc:chgData name="Shih Min Lin" userId="EZMguJyP4QRPSMfRfjN+Y1sL5Ac+4RMpWotTWDpLLe0=" providerId="None" clId="Web-{EC195390-89C4-4193-9CDA-D124DD46C0A4}" dt="2025-03-30T00:53:34.293" v="355" actId="1076"/>
      <pc:docMkLst>
        <pc:docMk/>
      </pc:docMkLst>
      <pc:sldChg chg="addSp delSp modSp modNotes">
        <pc:chgData name="Shih Min Lin" userId="EZMguJyP4QRPSMfRfjN+Y1sL5Ac+4RMpWotTWDpLLe0=" providerId="None" clId="Web-{EC195390-89C4-4193-9CDA-D124DD46C0A4}" dt="2025-03-29T19:08:42.771" v="130"/>
        <pc:sldMkLst>
          <pc:docMk/>
          <pc:sldMk cId="2822259883" sldId="326"/>
        </pc:sldMkLst>
        <pc:spChg chg="add mod">
          <ac:chgData name="Shih Min Lin" userId="EZMguJyP4QRPSMfRfjN+Y1sL5Ac+4RMpWotTWDpLLe0=" providerId="None" clId="Web-{EC195390-89C4-4193-9CDA-D124DD46C0A4}" dt="2025-03-29T18:48:34.483" v="81" actId="1076"/>
          <ac:spMkLst>
            <pc:docMk/>
            <pc:sldMk cId="2822259883" sldId="326"/>
            <ac:spMk id="11" creationId="{5FDB98A1-6B6A-3088-FE36-D9245E9C0B72}"/>
          </ac:spMkLst>
        </pc:spChg>
        <pc:spChg chg="add mod">
          <ac:chgData name="Shih Min Lin" userId="EZMguJyP4QRPSMfRfjN+Y1sL5Ac+4RMpWotTWDpLLe0=" providerId="None" clId="Web-{EC195390-89C4-4193-9CDA-D124DD46C0A4}" dt="2025-03-29T18:48:58.968" v="90" actId="1076"/>
          <ac:spMkLst>
            <pc:docMk/>
            <pc:sldMk cId="2822259883" sldId="326"/>
            <ac:spMk id="13" creationId="{B8D84639-371D-0A24-6812-464F0AD6FE12}"/>
          </ac:spMkLst>
        </pc:spChg>
        <pc:spChg chg="add mod">
          <ac:chgData name="Shih Min Lin" userId="EZMguJyP4QRPSMfRfjN+Y1sL5Ac+4RMpWotTWDpLLe0=" providerId="None" clId="Web-{EC195390-89C4-4193-9CDA-D124DD46C0A4}" dt="2025-03-29T18:49:13.266" v="93" actId="1076"/>
          <ac:spMkLst>
            <pc:docMk/>
            <pc:sldMk cId="2822259883" sldId="326"/>
            <ac:spMk id="15" creationId="{29B743A9-5DA2-697D-F2E9-9FAC0237ACF5}"/>
          </ac:spMkLst>
        </pc:spChg>
        <pc:spChg chg="add mod">
          <ac:chgData name="Shih Min Lin" userId="EZMguJyP4QRPSMfRfjN+Y1sL5Ac+4RMpWotTWDpLLe0=" providerId="None" clId="Web-{EC195390-89C4-4193-9CDA-D124DD46C0A4}" dt="2025-03-29T18:50:15.439" v="110" actId="20577"/>
          <ac:spMkLst>
            <pc:docMk/>
            <pc:sldMk cId="2822259883" sldId="326"/>
            <ac:spMk id="17" creationId="{ED07A194-C762-DB18-2412-F5AD3FB150E3}"/>
          </ac:spMkLst>
        </pc:spChg>
        <pc:spChg chg="add mod">
          <ac:chgData name="Shih Min Lin" userId="EZMguJyP4QRPSMfRfjN+Y1sL5Ac+4RMpWotTWDpLLe0=" providerId="None" clId="Web-{EC195390-89C4-4193-9CDA-D124DD46C0A4}" dt="2025-03-29T18:53:41.759" v="127" actId="1076"/>
          <ac:spMkLst>
            <pc:docMk/>
            <pc:sldMk cId="2822259883" sldId="326"/>
            <ac:spMk id="19" creationId="{0DC5CA96-22AE-6343-6D49-A1712D2F4654}"/>
          </ac:spMkLst>
        </pc:spChg>
        <pc:spChg chg="add del mod">
          <ac:chgData name="Shih Min Lin" userId="EZMguJyP4QRPSMfRfjN+Y1sL5Ac+4RMpWotTWDpLLe0=" providerId="None" clId="Web-{EC195390-89C4-4193-9CDA-D124DD46C0A4}" dt="2025-03-29T18:53:02.055" v="119"/>
          <ac:spMkLst>
            <pc:docMk/>
            <pc:sldMk cId="2822259883" sldId="326"/>
            <ac:spMk id="21" creationId="{0ECB0042-481A-CD66-499E-E9CD39FA4561}"/>
          </ac:spMkLst>
        </pc:spChg>
        <pc:picChg chg="mod">
          <ac:chgData name="Shih Min Lin" userId="EZMguJyP4QRPSMfRfjN+Y1sL5Ac+4RMpWotTWDpLLe0=" providerId="None" clId="Web-{EC195390-89C4-4193-9CDA-D124DD46C0A4}" dt="2025-03-29T18:48:34.436" v="78" actId="1076"/>
          <ac:picMkLst>
            <pc:docMk/>
            <pc:sldMk cId="2822259883" sldId="326"/>
            <ac:picMk id="3" creationId="{8ACE9801-A038-10C6-92EF-AB6A4E9BFC76}"/>
          </ac:picMkLst>
        </pc:picChg>
        <pc:picChg chg="add mod">
          <ac:chgData name="Shih Min Lin" userId="EZMguJyP4QRPSMfRfjN+Y1sL5Ac+4RMpWotTWDpLLe0=" providerId="None" clId="Web-{EC195390-89C4-4193-9CDA-D124DD46C0A4}" dt="2025-03-29T18:48:58.968" v="91" actId="1076"/>
          <ac:picMkLst>
            <pc:docMk/>
            <pc:sldMk cId="2822259883" sldId="326"/>
            <ac:picMk id="4" creationId="{D901D003-C680-C4D6-5BE7-63C02B9EEECD}"/>
          </ac:picMkLst>
        </pc:picChg>
        <pc:picChg chg="add mod">
          <ac:chgData name="Shih Min Lin" userId="EZMguJyP4QRPSMfRfjN+Y1sL5Ac+4RMpWotTWDpLLe0=" providerId="None" clId="Web-{EC195390-89C4-4193-9CDA-D124DD46C0A4}" dt="2025-03-29T18:49:13.266" v="92" actId="1076"/>
          <ac:picMkLst>
            <pc:docMk/>
            <pc:sldMk cId="2822259883" sldId="326"/>
            <ac:picMk id="7" creationId="{207CA30C-A27C-CF77-EF40-DAD360AB9F0B}"/>
          </ac:picMkLst>
        </pc:picChg>
        <pc:picChg chg="add mod">
          <ac:chgData name="Shih Min Lin" userId="EZMguJyP4QRPSMfRfjN+Y1sL5Ac+4RMpWotTWDpLLe0=" providerId="None" clId="Web-{EC195390-89C4-4193-9CDA-D124DD46C0A4}" dt="2025-03-29T18:53:32.103" v="124" actId="1076"/>
          <ac:picMkLst>
            <pc:docMk/>
            <pc:sldMk cId="2822259883" sldId="326"/>
            <ac:picMk id="23" creationId="{15C1D9BF-3E3B-52EF-EFA8-B32C06C6856E}"/>
          </ac:picMkLst>
        </pc:picChg>
        <pc:picChg chg="add mod">
          <ac:chgData name="Shih Min Lin" userId="EZMguJyP4QRPSMfRfjN+Y1sL5Ac+4RMpWotTWDpLLe0=" providerId="None" clId="Web-{EC195390-89C4-4193-9CDA-D124DD46C0A4}" dt="2025-03-29T18:54:11.104" v="128" actId="1076"/>
          <ac:picMkLst>
            <pc:docMk/>
            <pc:sldMk cId="2822259883" sldId="326"/>
            <ac:picMk id="25" creationId="{5340EB4E-79C2-7A97-AB6E-34F2C5198CAE}"/>
          </ac:picMkLst>
        </pc:picChg>
      </pc:sldChg>
      <pc:sldChg chg="addSp delSp modSp">
        <pc:chgData name="Shih Min Lin" userId="EZMguJyP4QRPSMfRfjN+Y1sL5Ac+4RMpWotTWDpLLe0=" providerId="None" clId="Web-{EC195390-89C4-4193-9CDA-D124DD46C0A4}" dt="2025-03-30T00:53:34.293" v="355" actId="1076"/>
        <pc:sldMkLst>
          <pc:docMk/>
          <pc:sldMk cId="4175323384" sldId="327"/>
        </pc:sldMkLst>
        <pc:spChg chg="add del mod">
          <ac:chgData name="Shih Min Lin" userId="EZMguJyP4QRPSMfRfjN+Y1sL5Ac+4RMpWotTWDpLLe0=" providerId="None" clId="Web-{EC195390-89C4-4193-9CDA-D124DD46C0A4}" dt="2025-03-30T00:50:06.050" v="341"/>
          <ac:spMkLst>
            <pc:docMk/>
            <pc:sldMk cId="4175323384" sldId="327"/>
            <ac:spMk id="3" creationId="{2A69E335-22BE-D341-388F-EE5121C6C712}"/>
          </ac:spMkLst>
        </pc:spChg>
        <pc:spChg chg="add mod">
          <ac:chgData name="Shih Min Lin" userId="EZMguJyP4QRPSMfRfjN+Y1sL5Ac+4RMpWotTWDpLLe0=" providerId="None" clId="Web-{EC195390-89C4-4193-9CDA-D124DD46C0A4}" dt="2025-03-30T00:50:45.333" v="345" actId="1076"/>
          <ac:spMkLst>
            <pc:docMk/>
            <pc:sldMk cId="4175323384" sldId="327"/>
            <ac:spMk id="4" creationId="{59D417FC-C3EB-C0F0-71A4-39553CF4B571}"/>
          </ac:spMkLst>
        </pc:spChg>
        <pc:spChg chg="add del mod">
          <ac:chgData name="Shih Min Lin" userId="EZMguJyP4QRPSMfRfjN+Y1sL5Ac+4RMpWotTWDpLLe0=" providerId="None" clId="Web-{EC195390-89C4-4193-9CDA-D124DD46C0A4}" dt="2025-03-30T00:51:33.256" v="349"/>
          <ac:spMkLst>
            <pc:docMk/>
            <pc:sldMk cId="4175323384" sldId="327"/>
            <ac:spMk id="7" creationId="{3DECBDC7-8836-289A-8FB6-F289E6997864}"/>
          </ac:spMkLst>
        </pc:spChg>
        <pc:spChg chg="add del">
          <ac:chgData name="Shih Min Lin" userId="EZMguJyP4QRPSMfRfjN+Y1sL5Ac+4RMpWotTWDpLLe0=" providerId="None" clId="Web-{EC195390-89C4-4193-9CDA-D124DD46C0A4}" dt="2025-03-30T00:53:20.293" v="351"/>
          <ac:spMkLst>
            <pc:docMk/>
            <pc:sldMk cId="4175323384" sldId="327"/>
            <ac:spMk id="8" creationId="{0042D599-C0F0-90E0-C7F4-918AB7A3BF2A}"/>
          </ac:spMkLst>
        </pc:spChg>
        <pc:spChg chg="add mod">
          <ac:chgData name="Shih Min Lin" userId="EZMguJyP4QRPSMfRfjN+Y1sL5Ac+4RMpWotTWDpLLe0=" providerId="None" clId="Web-{EC195390-89C4-4193-9CDA-D124DD46C0A4}" dt="2025-03-30T00:53:34.293" v="355" actId="1076"/>
          <ac:spMkLst>
            <pc:docMk/>
            <pc:sldMk cId="4175323384" sldId="327"/>
            <ac:spMk id="9" creationId="{89E7D04E-2095-954E-BB47-F1BE4C9AC298}"/>
          </ac:spMkLst>
        </pc:spChg>
        <pc:spChg chg="add mod">
          <ac:chgData name="Shih Min Lin" userId="EZMguJyP4QRPSMfRfjN+Y1sL5Ac+4RMpWotTWDpLLe0=" providerId="None" clId="Web-{EC195390-89C4-4193-9CDA-D124DD46C0A4}" dt="2025-03-29T23:16:55.094" v="202" actId="1076"/>
          <ac:spMkLst>
            <pc:docMk/>
            <pc:sldMk cId="4175323384" sldId="327"/>
            <ac:spMk id="10" creationId="{E5A0307E-FCA7-27E2-F17B-845224B99CE3}"/>
          </ac:spMkLst>
        </pc:spChg>
        <pc:spChg chg="add mod">
          <ac:chgData name="Shih Min Lin" userId="EZMguJyP4QRPSMfRfjN+Y1sL5Ac+4RMpWotTWDpLLe0=" providerId="None" clId="Web-{EC195390-89C4-4193-9CDA-D124DD46C0A4}" dt="2025-03-29T23:16:55.094" v="203" actId="1076"/>
          <ac:spMkLst>
            <pc:docMk/>
            <pc:sldMk cId="4175323384" sldId="327"/>
            <ac:spMk id="11" creationId="{26B0EB8C-9ABB-5A45-D014-D6A96F3DD26F}"/>
          </ac:spMkLst>
        </pc:spChg>
        <pc:spChg chg="add del mod">
          <ac:chgData name="Shih Min Lin" userId="EZMguJyP4QRPSMfRfjN+Y1sL5Ac+4RMpWotTWDpLLe0=" providerId="None" clId="Web-{EC195390-89C4-4193-9CDA-D124DD46C0A4}" dt="2025-03-29T23:20:53.648" v="210"/>
          <ac:spMkLst>
            <pc:docMk/>
            <pc:sldMk cId="4175323384" sldId="327"/>
            <ac:spMk id="12" creationId="{AB2420A4-750D-A360-D0D8-6418AB7B50E5}"/>
          </ac:spMkLst>
        </pc:spChg>
        <pc:spChg chg="add mod">
          <ac:chgData name="Shih Min Lin" userId="EZMguJyP4QRPSMfRfjN+Y1sL5Ac+4RMpWotTWDpLLe0=" providerId="None" clId="Web-{EC195390-89C4-4193-9CDA-D124DD46C0A4}" dt="2025-03-30T00:49:28.673" v="334"/>
          <ac:spMkLst>
            <pc:docMk/>
            <pc:sldMk cId="4175323384" sldId="327"/>
            <ac:spMk id="17" creationId="{1DDBC6B0-EDEF-EB53-B355-2AD8F0AD3E65}"/>
          </ac:spMkLst>
        </pc:spChg>
        <pc:spChg chg="add del mod">
          <ac:chgData name="Shih Min Lin" userId="EZMguJyP4QRPSMfRfjN+Y1sL5Ac+4RMpWotTWDpLLe0=" providerId="None" clId="Web-{EC195390-89C4-4193-9CDA-D124DD46C0A4}" dt="2025-03-30T00:50:36.082" v="342"/>
          <ac:spMkLst>
            <pc:docMk/>
            <pc:sldMk cId="4175323384" sldId="327"/>
            <ac:spMk id="18" creationId="{8864859E-2A9C-3CA1-B11C-7D54A28265BF}"/>
          </ac:spMkLst>
        </pc:spChg>
        <pc:spChg chg="add mod">
          <ac:chgData name="Shih Min Lin" userId="EZMguJyP4QRPSMfRfjN+Y1sL5Ac+4RMpWotTWDpLLe0=" providerId="None" clId="Web-{EC195390-89C4-4193-9CDA-D124DD46C0A4}" dt="2025-03-29T23:31:56.557" v="313" actId="1076"/>
          <ac:spMkLst>
            <pc:docMk/>
            <pc:sldMk cId="4175323384" sldId="327"/>
            <ac:spMk id="20" creationId="{ABFF3D4B-0B4C-807C-4781-29CD6D2460B3}"/>
          </ac:spMkLst>
        </pc:spChg>
        <pc:spChg chg="add del mod">
          <ac:chgData name="Shih Min Lin" userId="EZMguJyP4QRPSMfRfjN+Y1sL5Ac+4RMpWotTWDpLLe0=" providerId="None" clId="Web-{EC195390-89C4-4193-9CDA-D124DD46C0A4}" dt="2025-03-29T23:31:27.634" v="307"/>
          <ac:spMkLst>
            <pc:docMk/>
            <pc:sldMk cId="4175323384" sldId="327"/>
            <ac:spMk id="21" creationId="{220538CD-7637-78A0-5C79-179570C60087}"/>
          </ac:spMkLst>
        </pc:spChg>
        <pc:spChg chg="add mod">
          <ac:chgData name="Shih Min Lin" userId="EZMguJyP4QRPSMfRfjN+Y1sL5Ac+4RMpWotTWDpLLe0=" providerId="None" clId="Web-{EC195390-89C4-4193-9CDA-D124DD46C0A4}" dt="2025-03-29T23:31:56.572" v="314" actId="1076"/>
          <ac:spMkLst>
            <pc:docMk/>
            <pc:sldMk cId="4175323384" sldId="327"/>
            <ac:spMk id="22" creationId="{9B055D4E-2E14-4F39-03E0-CB0836C17432}"/>
          </ac:spMkLst>
        </pc:spChg>
        <pc:spChg chg="add mod">
          <ac:chgData name="Shih Min Lin" userId="EZMguJyP4QRPSMfRfjN+Y1sL5Ac+4RMpWotTWDpLLe0=" providerId="None" clId="Web-{EC195390-89C4-4193-9CDA-D124DD46C0A4}" dt="2025-03-29T23:32:29.589" v="324" actId="20577"/>
          <ac:spMkLst>
            <pc:docMk/>
            <pc:sldMk cId="4175323384" sldId="327"/>
            <ac:spMk id="23" creationId="{1385EB6E-A374-F21A-3C47-56D4C3B2707D}"/>
          </ac:spMkLst>
        </pc:spChg>
        <pc:spChg chg="add mod">
          <ac:chgData name="Shih Min Lin" userId="EZMguJyP4QRPSMfRfjN+Y1sL5Ac+4RMpWotTWDpLLe0=" providerId="None" clId="Web-{EC195390-89C4-4193-9CDA-D124DD46C0A4}" dt="2025-03-29T23:32:11.058" v="318" actId="1076"/>
          <ac:spMkLst>
            <pc:docMk/>
            <pc:sldMk cId="4175323384" sldId="327"/>
            <ac:spMk id="24" creationId="{0D02522B-8679-5577-F1C0-BCA88B7A102C}"/>
          </ac:spMkLst>
        </pc:spChg>
        <pc:picChg chg="add del mod">
          <ac:chgData name="Shih Min Lin" userId="EZMguJyP4QRPSMfRfjN+Y1sL5Ac+4RMpWotTWDpLLe0=" providerId="None" clId="Web-{EC195390-89C4-4193-9CDA-D124DD46C0A4}" dt="2025-03-29T23:27:52.456" v="270"/>
          <ac:picMkLst>
            <pc:docMk/>
            <pc:sldMk cId="4175323384" sldId="327"/>
            <ac:picMk id="13" creationId="{BEC10567-991B-8943-7D95-6F30D2B07E9A}"/>
          </ac:picMkLst>
        </pc:picChg>
        <pc:picChg chg="add mod">
          <ac:chgData name="Shih Min Lin" userId="EZMguJyP4QRPSMfRfjN+Y1sL5Ac+4RMpWotTWDpLLe0=" providerId="None" clId="Web-{EC195390-89C4-4193-9CDA-D124DD46C0A4}" dt="2025-03-29T23:25:30.765" v="238" actId="1076"/>
          <ac:picMkLst>
            <pc:docMk/>
            <pc:sldMk cId="4175323384" sldId="327"/>
            <ac:picMk id="14" creationId="{28BCB622-50E8-85D5-1DAF-E93E701707A5}"/>
          </ac:picMkLst>
        </pc:picChg>
        <pc:picChg chg="add mod">
          <ac:chgData name="Shih Min Lin" userId="EZMguJyP4QRPSMfRfjN+Y1sL5Ac+4RMpWotTWDpLLe0=" providerId="None" clId="Web-{EC195390-89C4-4193-9CDA-D124DD46C0A4}" dt="2025-03-29T23:25:07.655" v="234" actId="1076"/>
          <ac:picMkLst>
            <pc:docMk/>
            <pc:sldMk cId="4175323384" sldId="327"/>
            <ac:picMk id="15" creationId="{DFB68D04-C700-8530-2F8D-7C8A1FD4D53D}"/>
          </ac:picMkLst>
        </pc:picChg>
        <pc:picChg chg="add mod">
          <ac:chgData name="Shih Min Lin" userId="EZMguJyP4QRPSMfRfjN+Y1sL5Ac+4RMpWotTWDpLLe0=" providerId="None" clId="Web-{EC195390-89C4-4193-9CDA-D124DD46C0A4}" dt="2025-03-29T23:29:23.412" v="279" actId="1076"/>
          <ac:picMkLst>
            <pc:docMk/>
            <pc:sldMk cId="4175323384" sldId="327"/>
            <ac:picMk id="19" creationId="{F2554392-D052-2D90-0855-C84459AC3BAE}"/>
          </ac:picMkLst>
        </pc:picChg>
        <pc:cxnChg chg="add del">
          <ac:chgData name="Shih Min Lin" userId="EZMguJyP4QRPSMfRfjN+Y1sL5Ac+4RMpWotTWDpLLe0=" providerId="None" clId="Web-{EC195390-89C4-4193-9CDA-D124DD46C0A4}" dt="2025-03-29T23:15:48.326" v="178"/>
          <ac:cxnSpMkLst>
            <pc:docMk/>
            <pc:sldMk cId="4175323384" sldId="327"/>
            <ac:cxnSpMk id="7" creationId="{9F44B1B2-5283-1297-4DE2-E3E5B0226D76}"/>
          </ac:cxnSpMkLst>
        </pc:cxnChg>
      </pc:sldChg>
    </pc:docChg>
  </pc:docChgLst>
  <pc:docChgLst>
    <pc:chgData name="Ananth Mohan" userId="0+ntHPCRoNBLvPdhBUzfljBEc8fje1ZhpS6eiRuEUeE=" providerId="None" clId="Web-{6EF4E48B-9021-4715-98F3-8D012D677BCE}"/>
    <pc:docChg chg="addSld modSld">
      <pc:chgData name="Ananth Mohan" userId="0+ntHPCRoNBLvPdhBUzfljBEc8fje1ZhpS6eiRuEUeE=" providerId="None" clId="Web-{6EF4E48B-9021-4715-98F3-8D012D677BCE}" dt="2025-02-10T19:34:42.108" v="252" actId="20577"/>
      <pc:docMkLst>
        <pc:docMk/>
      </pc:docMkLst>
      <pc:sldChg chg="addSp delSp modSp">
        <pc:chgData name="Ananth Mohan" userId="0+ntHPCRoNBLvPdhBUzfljBEc8fje1ZhpS6eiRuEUeE=" providerId="None" clId="Web-{6EF4E48B-9021-4715-98F3-8D012D677BCE}" dt="2025-02-10T19:28:46.397" v="144" actId="1076"/>
        <pc:sldMkLst>
          <pc:docMk/>
          <pc:sldMk cId="1554789273" sldId="279"/>
        </pc:sldMkLst>
        <pc:spChg chg="add del mod">
          <ac:chgData name="Ananth Mohan" userId="0+ntHPCRoNBLvPdhBUzfljBEc8fje1ZhpS6eiRuEUeE=" providerId="None" clId="Web-{6EF4E48B-9021-4715-98F3-8D012D677BCE}" dt="2025-02-10T19:24:01.641" v="81" actId="1076"/>
          <ac:spMkLst>
            <pc:docMk/>
            <pc:sldMk cId="1554789273" sldId="279"/>
            <ac:spMk id="9" creationId="{48C60D3D-D085-D3C1-6F66-8109E62D11C7}"/>
          </ac:spMkLst>
        </pc:spChg>
        <pc:spChg chg="add mod">
          <ac:chgData name="Ananth Mohan" userId="0+ntHPCRoNBLvPdhBUzfljBEc8fje1ZhpS6eiRuEUeE=" providerId="None" clId="Web-{6EF4E48B-9021-4715-98F3-8D012D677BCE}" dt="2025-02-10T19:26:55.285" v="115"/>
          <ac:spMkLst>
            <pc:docMk/>
            <pc:sldMk cId="1554789273" sldId="279"/>
            <ac:spMk id="11" creationId="{B9D3A9EA-D0F9-70DF-2E84-470AE39C9930}"/>
          </ac:spMkLst>
        </pc:spChg>
        <pc:spChg chg="add mod">
          <ac:chgData name="Ananth Mohan" userId="0+ntHPCRoNBLvPdhBUzfljBEc8fje1ZhpS6eiRuEUeE=" providerId="None" clId="Web-{6EF4E48B-9021-4715-98F3-8D012D677BCE}" dt="2025-02-10T19:28:32.959" v="142"/>
          <ac:spMkLst>
            <pc:docMk/>
            <pc:sldMk cId="1554789273" sldId="279"/>
            <ac:spMk id="13" creationId="{1E198388-E233-2B58-639A-2FBAD3CFC238}"/>
          </ac:spMkLst>
        </pc:spChg>
        <pc:spChg chg="add mod">
          <ac:chgData name="Ananth Mohan" userId="0+ntHPCRoNBLvPdhBUzfljBEc8fje1ZhpS6eiRuEUeE=" providerId="None" clId="Web-{6EF4E48B-9021-4715-98F3-8D012D677BCE}" dt="2025-02-10T19:28:32.991" v="143"/>
          <ac:spMkLst>
            <pc:docMk/>
            <pc:sldMk cId="1554789273" sldId="279"/>
            <ac:spMk id="14" creationId="{5CEB82A0-1C4C-335D-9DB3-758EBE2A7149}"/>
          </ac:spMkLst>
        </pc:spChg>
        <pc:spChg chg="add del">
          <ac:chgData name="Ananth Mohan" userId="0+ntHPCRoNBLvPdhBUzfljBEc8fje1ZhpS6eiRuEUeE=" providerId="None" clId="Web-{6EF4E48B-9021-4715-98F3-8D012D677BCE}" dt="2025-02-10T19:21:54.670" v="72"/>
          <ac:spMkLst>
            <pc:docMk/>
            <pc:sldMk cId="1554789273" sldId="279"/>
            <ac:spMk id="16" creationId="{C1B10E16-4AF6-A69B-36A8-B9F71C569BBE}"/>
          </ac:spMkLst>
        </pc:spChg>
        <pc:spChg chg="add del">
          <ac:chgData name="Ananth Mohan" userId="0+ntHPCRoNBLvPdhBUzfljBEc8fje1ZhpS6eiRuEUeE=" providerId="None" clId="Web-{6EF4E48B-9021-4715-98F3-8D012D677BCE}" dt="2025-02-10T19:21:54.670" v="73"/>
          <ac:spMkLst>
            <pc:docMk/>
            <pc:sldMk cId="1554789273" sldId="279"/>
            <ac:spMk id="17" creationId="{E07BBA48-9921-2CE1-898E-3A10058DE8BC}"/>
          </ac:spMkLst>
        </pc:spChg>
        <pc:spChg chg="add del">
          <ac:chgData name="Ananth Mohan" userId="0+ntHPCRoNBLvPdhBUzfljBEc8fje1ZhpS6eiRuEUeE=" providerId="None" clId="Web-{6EF4E48B-9021-4715-98F3-8D012D677BCE}" dt="2025-02-10T19:21:54.670" v="74"/>
          <ac:spMkLst>
            <pc:docMk/>
            <pc:sldMk cId="1554789273" sldId="279"/>
            <ac:spMk id="18" creationId="{712BFC91-E4FE-948E-0B73-AF6950705D47}"/>
          </ac:spMkLst>
        </pc:spChg>
        <pc:spChg chg="add del">
          <ac:chgData name="Ananth Mohan" userId="0+ntHPCRoNBLvPdhBUzfljBEc8fje1ZhpS6eiRuEUeE=" providerId="None" clId="Web-{6EF4E48B-9021-4715-98F3-8D012D677BCE}" dt="2025-02-10T19:21:54.670" v="75"/>
          <ac:spMkLst>
            <pc:docMk/>
            <pc:sldMk cId="1554789273" sldId="279"/>
            <ac:spMk id="19" creationId="{42C9691B-DA5D-3202-D07F-F289AFF31D94}"/>
          </ac:spMkLst>
        </pc:spChg>
        <pc:spChg chg="add del mod">
          <ac:chgData name="Ananth Mohan" userId="0+ntHPCRoNBLvPdhBUzfljBEc8fje1ZhpS6eiRuEUeE=" providerId="None" clId="Web-{6EF4E48B-9021-4715-98F3-8D012D677BCE}" dt="2025-02-10T19:28:46.397" v="144" actId="1076"/>
          <ac:spMkLst>
            <pc:docMk/>
            <pc:sldMk cId="1554789273" sldId="279"/>
            <ac:spMk id="22" creationId="{07EFC251-3027-D8F6-229B-2A99142A35CA}"/>
          </ac:spMkLst>
        </pc:spChg>
        <pc:spChg chg="add del mod">
          <ac:chgData name="Ananth Mohan" userId="0+ntHPCRoNBLvPdhBUzfljBEc8fje1ZhpS6eiRuEUeE=" providerId="None" clId="Web-{6EF4E48B-9021-4715-98F3-8D012D677BCE}" dt="2025-02-10T19:25:14.361" v="90" actId="1076"/>
          <ac:spMkLst>
            <pc:docMk/>
            <pc:sldMk cId="1554789273" sldId="279"/>
            <ac:spMk id="23" creationId="{1CBC1C5B-7936-F253-321B-3A67B1C57415}"/>
          </ac:spMkLst>
        </pc:spChg>
        <pc:cxnChg chg="add mod">
          <ac:chgData name="Ananth Mohan" userId="0+ntHPCRoNBLvPdhBUzfljBEc8fje1ZhpS6eiRuEUeE=" providerId="None" clId="Web-{6EF4E48B-9021-4715-98F3-8D012D677BCE}" dt="2025-02-10T19:24:47.330" v="83" actId="14100"/>
          <ac:cxnSpMkLst>
            <pc:docMk/>
            <pc:sldMk cId="1554789273" sldId="279"/>
            <ac:cxnSpMk id="7" creationId="{7CB4BDD3-7F1E-1F06-C7D7-150C6A2E4082}"/>
          </ac:cxnSpMkLst>
        </pc:cxnChg>
      </pc:sldChg>
      <pc:sldChg chg="modSp">
        <pc:chgData name="Ananth Mohan" userId="0+ntHPCRoNBLvPdhBUzfljBEc8fje1ZhpS6eiRuEUeE=" providerId="None" clId="Web-{6EF4E48B-9021-4715-98F3-8D012D677BCE}" dt="2025-02-10T19:21:14.388" v="58" actId="20577"/>
        <pc:sldMkLst>
          <pc:docMk/>
          <pc:sldMk cId="1701462827" sldId="281"/>
        </pc:sldMkLst>
        <pc:spChg chg="mod">
          <ac:chgData name="Ananth Mohan" userId="0+ntHPCRoNBLvPdhBUzfljBEc8fje1ZhpS6eiRuEUeE=" providerId="None" clId="Web-{6EF4E48B-9021-4715-98F3-8D012D677BCE}" dt="2025-02-10T19:21:14.388" v="58" actId="20577"/>
          <ac:spMkLst>
            <pc:docMk/>
            <pc:sldMk cId="1701462827" sldId="281"/>
            <ac:spMk id="4" creationId="{30DD847F-326E-F441-C754-2915B93BF84A}"/>
          </ac:spMkLst>
        </pc:spChg>
      </pc:sldChg>
      <pc:sldChg chg="addSp delSp modSp add replId">
        <pc:chgData name="Ananth Mohan" userId="0+ntHPCRoNBLvPdhBUzfljBEc8fje1ZhpS6eiRuEUeE=" providerId="None" clId="Web-{6EF4E48B-9021-4715-98F3-8D012D677BCE}" dt="2025-02-10T19:34:42.108" v="252" actId="20577"/>
        <pc:sldMkLst>
          <pc:docMk/>
          <pc:sldMk cId="1625305463" sldId="282"/>
        </pc:sldMkLst>
        <pc:spChg chg="mod">
          <ac:chgData name="Ananth Mohan" userId="0+ntHPCRoNBLvPdhBUzfljBEc8fje1ZhpS6eiRuEUeE=" providerId="None" clId="Web-{6EF4E48B-9021-4715-98F3-8D012D677BCE}" dt="2025-02-10T19:34:42.108" v="252" actId="20577"/>
          <ac:spMkLst>
            <pc:docMk/>
            <pc:sldMk cId="1625305463" sldId="282"/>
            <ac:spMk id="2" creationId="{536793C8-253F-6B8C-56C0-32404E1A7C0A}"/>
          </ac:spMkLst>
        </pc:spChg>
        <pc:graphicFrameChg chg="add mod modGraphic">
          <ac:chgData name="Ananth Mohan" userId="0+ntHPCRoNBLvPdhBUzfljBEc8fje1ZhpS6eiRuEUeE=" providerId="None" clId="Web-{6EF4E48B-9021-4715-98F3-8D012D677BCE}" dt="2025-02-10T19:33:19.168" v="245" actId="1076"/>
          <ac:graphicFrameMkLst>
            <pc:docMk/>
            <pc:sldMk cId="1625305463" sldId="282"/>
            <ac:graphicFrameMk id="3" creationId="{91E7BA78-A755-1451-17B8-B6164A72BE87}"/>
          </ac:graphicFrameMkLst>
        </pc:graphicFrameChg>
        <pc:graphicFrameChg chg="add mod modGraphic">
          <ac:chgData name="Ananth Mohan" userId="0+ntHPCRoNBLvPdhBUzfljBEc8fje1ZhpS6eiRuEUeE=" providerId="None" clId="Web-{6EF4E48B-9021-4715-98F3-8D012D677BCE}" dt="2025-02-10T19:33:22.809" v="246" actId="1076"/>
          <ac:graphicFrameMkLst>
            <pc:docMk/>
            <pc:sldMk cId="1625305463" sldId="282"/>
            <ac:graphicFrameMk id="4" creationId="{E1C3F28D-3F41-5601-264B-20FCFC0A5CDD}"/>
          </ac:graphicFrameMkLst>
        </pc:graphicFrameChg>
        <pc:graphicFrameChg chg="add mod modGraphic">
          <ac:chgData name="Ananth Mohan" userId="0+ntHPCRoNBLvPdhBUzfljBEc8fje1ZhpS6eiRuEUeE=" providerId="None" clId="Web-{6EF4E48B-9021-4715-98F3-8D012D677BCE}" dt="2025-02-10T19:33:25.559" v="247" actId="1076"/>
          <ac:graphicFrameMkLst>
            <pc:docMk/>
            <pc:sldMk cId="1625305463" sldId="282"/>
            <ac:graphicFrameMk id="8" creationId="{3C5CEC1E-D8F8-3D14-76F1-D1FCD131F891}"/>
          </ac:graphicFrameMkLst>
        </pc:graphicFrameChg>
        <pc:graphicFrameChg chg="add mod modGraphic">
          <ac:chgData name="Ananth Mohan" userId="0+ntHPCRoNBLvPdhBUzfljBEc8fje1ZhpS6eiRuEUeE=" providerId="None" clId="Web-{6EF4E48B-9021-4715-98F3-8D012D677BCE}" dt="2025-02-10T19:33:32.356" v="248" actId="1076"/>
          <ac:graphicFrameMkLst>
            <pc:docMk/>
            <pc:sldMk cId="1625305463" sldId="282"/>
            <ac:graphicFrameMk id="10" creationId="{9200990B-E34B-9FEB-30E4-839F6EBE5252}"/>
          </ac:graphicFrameMkLst>
        </pc:graphicFrameChg>
      </pc:sldChg>
    </pc:docChg>
  </pc:docChgLst>
  <pc:docChgLst>
    <pc:chgData name="Yao Liu" userId="De98wOxqXTFY8++esdgi1+Besv75b2e3DCsfKbqDwqA=" providerId="None" clId="Web-{D7F350CB-A25B-47B9-B7CE-83998FB34F88}"/>
    <pc:docChg chg="modSld">
      <pc:chgData name="Yao Liu" userId="De98wOxqXTFY8++esdgi1+Besv75b2e3DCsfKbqDwqA=" providerId="None" clId="Web-{D7F350CB-A25B-47B9-B7CE-83998FB34F88}" dt="2025-02-10T15:59:57.142" v="85" actId="20577"/>
      <pc:docMkLst>
        <pc:docMk/>
      </pc:docMkLst>
      <pc:sldChg chg="modSp">
        <pc:chgData name="Yao Liu" userId="De98wOxqXTFY8++esdgi1+Besv75b2e3DCsfKbqDwqA=" providerId="None" clId="Web-{D7F350CB-A25B-47B9-B7CE-83998FB34F88}" dt="2025-02-10T15:59:57.142" v="85" actId="20577"/>
        <pc:sldMkLst>
          <pc:docMk/>
          <pc:sldMk cId="1701462827" sldId="281"/>
        </pc:sldMkLst>
        <pc:spChg chg="mod">
          <ac:chgData name="Yao Liu" userId="De98wOxqXTFY8++esdgi1+Besv75b2e3DCsfKbqDwqA=" providerId="None" clId="Web-{D7F350CB-A25B-47B9-B7CE-83998FB34F88}" dt="2025-02-10T15:59:57.142" v="85" actId="20577"/>
          <ac:spMkLst>
            <pc:docMk/>
            <pc:sldMk cId="1701462827" sldId="281"/>
            <ac:spMk id="4" creationId="{30DD847F-326E-F441-C754-2915B93BF84A}"/>
          </ac:spMkLst>
        </pc:spChg>
      </pc:sldChg>
    </pc:docChg>
  </pc:docChgLst>
  <pc:docChgLst>
    <pc:chgData name="Shih Min Lin" userId="EZMguJyP4QRPSMfRfjN+Y1sL5Ac+4RMpWotTWDpLLe0=" providerId="None" clId="Web-{12E3323F-A7CF-49F5-A8BC-3AF2949E79A3}"/>
    <pc:docChg chg="modSld sldOrd">
      <pc:chgData name="Shih Min Lin" userId="EZMguJyP4QRPSMfRfjN+Y1sL5Ac+4RMpWotTWDpLLe0=" providerId="None" clId="Web-{12E3323F-A7CF-49F5-A8BC-3AF2949E79A3}" dt="2025-02-19T23:31:40.603" v="12" actId="20577"/>
      <pc:docMkLst>
        <pc:docMk/>
      </pc:docMkLst>
      <pc:sldChg chg="modSp ord">
        <pc:chgData name="Shih Min Lin" userId="EZMguJyP4QRPSMfRfjN+Y1sL5Ac+4RMpWotTWDpLLe0=" providerId="None" clId="Web-{12E3323F-A7CF-49F5-A8BC-3AF2949E79A3}" dt="2025-02-19T23:31:40.603" v="12" actId="20577"/>
        <pc:sldMkLst>
          <pc:docMk/>
          <pc:sldMk cId="903857103" sldId="293"/>
        </pc:sldMkLst>
        <pc:spChg chg="mod">
          <ac:chgData name="Shih Min Lin" userId="EZMguJyP4QRPSMfRfjN+Y1sL5Ac+4RMpWotTWDpLLe0=" providerId="None" clId="Web-{12E3323F-A7CF-49F5-A8BC-3AF2949E79A3}" dt="2025-02-19T23:31:40.603" v="12" actId="20577"/>
          <ac:spMkLst>
            <pc:docMk/>
            <pc:sldMk cId="903857103" sldId="293"/>
            <ac:spMk id="2" creationId="{DFB44E40-0654-1E5C-D5C2-539E797853FB}"/>
          </ac:spMkLst>
        </pc:spChg>
      </pc:sldChg>
    </pc:docChg>
  </pc:docChgLst>
  <pc:docChgLst>
    <pc:chgData name="Hsueh-Ning Chao" userId="I32u27yO7tdajtqyP71sKDiQulIz6ic0z1xl0wdhUYk=" providerId="None" clId="Web-{A1A768F9-E311-49F4-8FC9-60B9E84ECA38}"/>
    <pc:docChg chg="addSld modSld sldOrd modSection">
      <pc:chgData name="Hsueh-Ning Chao" userId="I32u27yO7tdajtqyP71sKDiQulIz6ic0z1xl0wdhUYk=" providerId="None" clId="Web-{A1A768F9-E311-49F4-8FC9-60B9E84ECA38}" dt="2025-03-29T01:49:02.023" v="2153" actId="20577"/>
      <pc:docMkLst>
        <pc:docMk/>
      </pc:docMkLst>
      <pc:sldChg chg="addSp delSp modSp">
        <pc:chgData name="Hsueh-Ning Chao" userId="I32u27yO7tdajtqyP71sKDiQulIz6ic0z1xl0wdhUYk=" providerId="None" clId="Web-{A1A768F9-E311-49F4-8FC9-60B9E84ECA38}" dt="2025-03-29T01:03:15.582" v="824" actId="20577"/>
        <pc:sldMkLst>
          <pc:docMk/>
          <pc:sldMk cId="1814368766" sldId="324"/>
        </pc:sldMkLst>
        <pc:spChg chg="add mod">
          <ac:chgData name="Hsueh-Ning Chao" userId="I32u27yO7tdajtqyP71sKDiQulIz6ic0z1xl0wdhUYk=" providerId="None" clId="Web-{A1A768F9-E311-49F4-8FC9-60B9E84ECA38}" dt="2025-03-29T01:03:15.582" v="824" actId="20577"/>
          <ac:spMkLst>
            <pc:docMk/>
            <pc:sldMk cId="1814368766" sldId="324"/>
            <ac:spMk id="4" creationId="{032D146B-634D-75D4-420C-D3C9941B6AAE}"/>
          </ac:spMkLst>
        </pc:spChg>
        <pc:graphicFrameChg chg="add del mod modGraphic">
          <ac:chgData name="Hsueh-Ning Chao" userId="I32u27yO7tdajtqyP71sKDiQulIz6ic0z1xl0wdhUYk=" providerId="None" clId="Web-{A1A768F9-E311-49F4-8FC9-60B9E84ECA38}" dt="2025-03-29T01:02:58.066" v="822"/>
          <ac:graphicFrameMkLst>
            <pc:docMk/>
            <pc:sldMk cId="1814368766" sldId="324"/>
            <ac:graphicFrameMk id="3" creationId="{AB021CF7-ADEF-9616-A1B8-652FDD06FCBE}"/>
          </ac:graphicFrameMkLst>
        </pc:graphicFrameChg>
      </pc:sldChg>
      <pc:sldChg chg="addSp delSp modSp add ord replId">
        <pc:chgData name="Hsueh-Ning Chao" userId="I32u27yO7tdajtqyP71sKDiQulIz6ic0z1xl0wdhUYk=" providerId="None" clId="Web-{A1A768F9-E311-49F4-8FC9-60B9E84ECA38}" dt="2025-03-29T01:46:25.924" v="2066" actId="1076"/>
        <pc:sldMkLst>
          <pc:docMk/>
          <pc:sldMk cId="202817214" sldId="334"/>
        </pc:sldMkLst>
        <pc:spChg chg="add del mod">
          <ac:chgData name="Hsueh-Ning Chao" userId="I32u27yO7tdajtqyP71sKDiQulIz6ic0z1xl0wdhUYk=" providerId="None" clId="Web-{A1A768F9-E311-49F4-8FC9-60B9E84ECA38}" dt="2025-03-29T01:46:25.924" v="2066" actId="1076"/>
          <ac:spMkLst>
            <pc:docMk/>
            <pc:sldMk cId="202817214" sldId="334"/>
            <ac:spMk id="4" creationId="{4BCE5D9B-57BE-031B-609F-037231C89C84}"/>
          </ac:spMkLst>
        </pc:spChg>
        <pc:graphicFrameChg chg="mod modGraphic">
          <ac:chgData name="Hsueh-Ning Chao" userId="I32u27yO7tdajtqyP71sKDiQulIz6ic0z1xl0wdhUYk=" providerId="None" clId="Web-{A1A768F9-E311-49F4-8FC9-60B9E84ECA38}" dt="2025-03-29T01:44:36.794" v="2054"/>
          <ac:graphicFrameMkLst>
            <pc:docMk/>
            <pc:sldMk cId="202817214" sldId="334"/>
            <ac:graphicFrameMk id="3" creationId="{33CB0024-B84A-8B94-ED6B-2208C33A5231}"/>
          </ac:graphicFrameMkLst>
        </pc:graphicFrameChg>
      </pc:sldChg>
      <pc:sldChg chg="modSp add ord replId">
        <pc:chgData name="Hsueh-Ning Chao" userId="I32u27yO7tdajtqyP71sKDiQulIz6ic0z1xl0wdhUYk=" providerId="None" clId="Web-{A1A768F9-E311-49F4-8FC9-60B9E84ECA38}" dt="2025-03-29T01:49:02.023" v="2153" actId="20577"/>
        <pc:sldMkLst>
          <pc:docMk/>
          <pc:sldMk cId="1291342862" sldId="335"/>
        </pc:sldMkLst>
        <pc:spChg chg="mod">
          <ac:chgData name="Hsueh-Ning Chao" userId="I32u27yO7tdajtqyP71sKDiQulIz6ic0z1xl0wdhUYk=" providerId="None" clId="Web-{A1A768F9-E311-49F4-8FC9-60B9E84ECA38}" dt="2025-03-29T01:47:56.880" v="2092" actId="20577"/>
          <ac:spMkLst>
            <pc:docMk/>
            <pc:sldMk cId="1291342862" sldId="335"/>
            <ac:spMk id="2" creationId="{714D7D00-0038-0BDF-408E-A6314416DA76}"/>
          </ac:spMkLst>
        </pc:spChg>
        <pc:spChg chg="mod">
          <ac:chgData name="Hsueh-Ning Chao" userId="I32u27yO7tdajtqyP71sKDiQulIz6ic0z1xl0wdhUYk=" providerId="None" clId="Web-{A1A768F9-E311-49F4-8FC9-60B9E84ECA38}" dt="2025-03-29T01:49:02.023" v="2153" actId="20577"/>
          <ac:spMkLst>
            <pc:docMk/>
            <pc:sldMk cId="1291342862" sldId="335"/>
            <ac:spMk id="4" creationId="{DC42322A-2643-D6EB-A761-012DB1C202C1}"/>
          </ac:spMkLst>
        </pc:spChg>
      </pc:sldChg>
    </pc:docChg>
  </pc:docChgLst>
  <pc:docChgLst>
    <pc:chgData name="Hsueh-Ning Chao" userId="I32u27yO7tdajtqyP71sKDiQulIz6ic0z1xl0wdhUYk=" providerId="None" clId="Web-{B44F487A-0A2F-4D30-A324-1AC07AECABBD}"/>
    <pc:docChg chg="modSld">
      <pc:chgData name="Hsueh-Ning Chao" userId="I32u27yO7tdajtqyP71sKDiQulIz6ic0z1xl0wdhUYk=" providerId="None" clId="Web-{B44F487A-0A2F-4D30-A324-1AC07AECABBD}" dt="2025-03-31T13:48:14.874" v="368" actId="20577"/>
      <pc:docMkLst>
        <pc:docMk/>
      </pc:docMkLst>
      <pc:sldChg chg="addSp delSp modSp">
        <pc:chgData name="Hsueh-Ning Chao" userId="I32u27yO7tdajtqyP71sKDiQulIz6ic0z1xl0wdhUYk=" providerId="None" clId="Web-{B44F487A-0A2F-4D30-A324-1AC07AECABBD}" dt="2025-03-31T13:48:14.874" v="368" actId="20577"/>
        <pc:sldMkLst>
          <pc:docMk/>
          <pc:sldMk cId="3592011414" sldId="321"/>
        </pc:sldMkLst>
        <pc:spChg chg="add del mod">
          <ac:chgData name="Hsueh-Ning Chao" userId="I32u27yO7tdajtqyP71sKDiQulIz6ic0z1xl0wdhUYk=" providerId="None" clId="Web-{B44F487A-0A2F-4D30-A324-1AC07AECABBD}" dt="2025-03-31T13:28:34.786" v="36"/>
          <ac:spMkLst>
            <pc:docMk/>
            <pc:sldMk cId="3592011414" sldId="321"/>
            <ac:spMk id="4" creationId="{F35D9E75-6B22-2043-7043-8412EDEDB66D}"/>
          </ac:spMkLst>
        </pc:spChg>
        <pc:spChg chg="add del mod">
          <ac:chgData name="Hsueh-Ning Chao" userId="I32u27yO7tdajtqyP71sKDiQulIz6ic0z1xl0wdhUYk=" providerId="None" clId="Web-{B44F487A-0A2F-4D30-A324-1AC07AECABBD}" dt="2025-03-31T13:28:35.833" v="37"/>
          <ac:spMkLst>
            <pc:docMk/>
            <pc:sldMk cId="3592011414" sldId="321"/>
            <ac:spMk id="7" creationId="{03421452-42DC-2A15-87AB-DBE6C5D6EA06}"/>
          </ac:spMkLst>
        </pc:spChg>
        <pc:spChg chg="add del mod">
          <ac:chgData name="Hsueh-Ning Chao" userId="I32u27yO7tdajtqyP71sKDiQulIz6ic0z1xl0wdhUYk=" providerId="None" clId="Web-{B44F487A-0A2F-4D30-A324-1AC07AECABBD}" dt="2025-03-31T13:28:37.302" v="38"/>
          <ac:spMkLst>
            <pc:docMk/>
            <pc:sldMk cId="3592011414" sldId="321"/>
            <ac:spMk id="8" creationId="{20CC6371-5C25-CDDE-D202-9A28E600DB69}"/>
          </ac:spMkLst>
        </pc:spChg>
        <pc:spChg chg="add mod">
          <ac:chgData name="Hsueh-Ning Chao" userId="I32u27yO7tdajtqyP71sKDiQulIz6ic0z1xl0wdhUYk=" providerId="None" clId="Web-{B44F487A-0A2F-4D30-A324-1AC07AECABBD}" dt="2025-03-31T13:37:25.695" v="237" actId="20577"/>
          <ac:spMkLst>
            <pc:docMk/>
            <pc:sldMk cId="3592011414" sldId="321"/>
            <ac:spMk id="9" creationId="{31731D28-21F6-6CC5-0A88-BF6F0B772C63}"/>
          </ac:spMkLst>
        </pc:spChg>
        <pc:spChg chg="add mod">
          <ac:chgData name="Hsueh-Ning Chao" userId="I32u27yO7tdajtqyP71sKDiQulIz6ic0z1xl0wdhUYk=" providerId="None" clId="Web-{B44F487A-0A2F-4D30-A324-1AC07AECABBD}" dt="2025-03-31T13:34:47.471" v="217" actId="1076"/>
          <ac:spMkLst>
            <pc:docMk/>
            <pc:sldMk cId="3592011414" sldId="321"/>
            <ac:spMk id="10" creationId="{52C93DDA-75BC-E071-BC8E-D39D052784A3}"/>
          </ac:spMkLst>
        </pc:spChg>
        <pc:spChg chg="add del mod">
          <ac:chgData name="Hsueh-Ning Chao" userId="I32u27yO7tdajtqyP71sKDiQulIz6ic0z1xl0wdhUYk=" providerId="None" clId="Web-{B44F487A-0A2F-4D30-A324-1AC07AECABBD}" dt="2025-03-31T13:31:51.152" v="113"/>
          <ac:spMkLst>
            <pc:docMk/>
            <pc:sldMk cId="3592011414" sldId="321"/>
            <ac:spMk id="11" creationId="{7A0F3511-87A5-E3A6-0CF0-096FD4FB8EC5}"/>
          </ac:spMkLst>
        </pc:spChg>
        <pc:spChg chg="add mod">
          <ac:chgData name="Hsueh-Ning Chao" userId="I32u27yO7tdajtqyP71sKDiQulIz6ic0z1xl0wdhUYk=" providerId="None" clId="Web-{B44F487A-0A2F-4D30-A324-1AC07AECABBD}" dt="2025-03-31T13:48:14.874" v="368" actId="20577"/>
          <ac:spMkLst>
            <pc:docMk/>
            <pc:sldMk cId="3592011414" sldId="321"/>
            <ac:spMk id="12" creationId="{5D99F93F-6616-2F89-5506-DDCD3082D3B3}"/>
          </ac:spMkLst>
        </pc:spChg>
        <pc:spChg chg="add mod">
          <ac:chgData name="Hsueh-Ning Chao" userId="I32u27yO7tdajtqyP71sKDiQulIz6ic0z1xl0wdhUYk=" providerId="None" clId="Web-{B44F487A-0A2F-4D30-A324-1AC07AECABBD}" dt="2025-03-31T13:42:06.064" v="329" actId="1076"/>
          <ac:spMkLst>
            <pc:docMk/>
            <pc:sldMk cId="3592011414" sldId="321"/>
            <ac:spMk id="13" creationId="{C450BE4A-9494-821D-C918-71967C34FEB3}"/>
          </ac:spMkLst>
        </pc:spChg>
        <pc:spChg chg="add mod">
          <ac:chgData name="Hsueh-Ning Chao" userId="I32u27yO7tdajtqyP71sKDiQulIz6ic0z1xl0wdhUYk=" providerId="None" clId="Web-{B44F487A-0A2F-4D30-A324-1AC07AECABBD}" dt="2025-03-31T13:42:00.923" v="327" actId="1076"/>
          <ac:spMkLst>
            <pc:docMk/>
            <pc:sldMk cId="3592011414" sldId="321"/>
            <ac:spMk id="14" creationId="{98E71F54-6560-4A9D-2FE8-45F90AF47CCD}"/>
          </ac:spMkLst>
        </pc:spChg>
        <pc:spChg chg="add mod">
          <ac:chgData name="Hsueh-Ning Chao" userId="I32u27yO7tdajtqyP71sKDiQulIz6ic0z1xl0wdhUYk=" providerId="None" clId="Web-{B44F487A-0A2F-4D30-A324-1AC07AECABBD}" dt="2025-03-31T13:42:03.267" v="328" actId="1076"/>
          <ac:spMkLst>
            <pc:docMk/>
            <pc:sldMk cId="3592011414" sldId="321"/>
            <ac:spMk id="15" creationId="{B49A5D5E-3812-3456-90B3-13A929B7461B}"/>
          </ac:spMkLst>
        </pc:spChg>
        <pc:spChg chg="add mod">
          <ac:chgData name="Hsueh-Ning Chao" userId="I32u27yO7tdajtqyP71sKDiQulIz6ic0z1xl0wdhUYk=" providerId="None" clId="Web-{B44F487A-0A2F-4D30-A324-1AC07AECABBD}" dt="2025-03-31T13:42:11.158" v="331" actId="1076"/>
          <ac:spMkLst>
            <pc:docMk/>
            <pc:sldMk cId="3592011414" sldId="321"/>
            <ac:spMk id="16" creationId="{5EAE8C2B-992A-AD9B-4BAB-FC4D3088A5A1}"/>
          </ac:spMkLst>
        </pc:spChg>
        <pc:spChg chg="add mod">
          <ac:chgData name="Hsueh-Ning Chao" userId="I32u27yO7tdajtqyP71sKDiQulIz6ic0z1xl0wdhUYk=" providerId="None" clId="Web-{B44F487A-0A2F-4D30-A324-1AC07AECABBD}" dt="2025-03-31T13:47:50.764" v="343" actId="20577"/>
          <ac:spMkLst>
            <pc:docMk/>
            <pc:sldMk cId="3592011414" sldId="321"/>
            <ac:spMk id="17" creationId="{9204A923-F8E9-A446-C770-8457B4BED2FE}"/>
          </ac:spMkLst>
        </pc:spChg>
        <pc:graphicFrameChg chg="mod modGraphic">
          <ac:chgData name="Hsueh-Ning Chao" userId="I32u27yO7tdajtqyP71sKDiQulIz6ic0z1xl0wdhUYk=" providerId="None" clId="Web-{B44F487A-0A2F-4D30-A324-1AC07AECABBD}" dt="2025-03-31T13:42:57.832" v="339" actId="1076"/>
          <ac:graphicFrameMkLst>
            <pc:docMk/>
            <pc:sldMk cId="3592011414" sldId="321"/>
            <ac:graphicFrameMk id="3" creationId="{725C0FB5-6FDC-F690-4983-417D54FF3C77}"/>
          </ac:graphicFrameMkLst>
        </pc:graphicFrameChg>
      </pc:sldChg>
    </pc:docChg>
  </pc:docChgLst>
  <pc:docChgLst>
    <pc:chgData name="Yijun Wang" userId="Of/0Pj+qBr5fypY8jeq4N4QA/9LywGn1V9GniuUBQzk=" providerId="None" clId="Web-{D0A02476-BF5A-4D17-8FA1-801EAD702ECE}"/>
    <pc:docChg chg="modSld">
      <pc:chgData name="Yijun Wang" userId="Of/0Pj+qBr5fypY8jeq4N4QA/9LywGn1V9GniuUBQzk=" providerId="None" clId="Web-{D0A02476-BF5A-4D17-8FA1-801EAD702ECE}" dt="2025-03-30T22:01:56.566" v="188" actId="1076"/>
      <pc:docMkLst>
        <pc:docMk/>
      </pc:docMkLst>
      <pc:sldChg chg="addSp delSp modSp">
        <pc:chgData name="Yijun Wang" userId="Of/0Pj+qBr5fypY8jeq4N4QA/9LywGn1V9GniuUBQzk=" providerId="None" clId="Web-{D0A02476-BF5A-4D17-8FA1-801EAD702ECE}" dt="2025-03-30T22:01:09.035" v="167" actId="1076"/>
        <pc:sldMkLst>
          <pc:docMk/>
          <pc:sldMk cId="773216494" sldId="333"/>
        </pc:sldMkLst>
        <pc:spChg chg="mod">
          <ac:chgData name="Yijun Wang" userId="Of/0Pj+qBr5fypY8jeq4N4QA/9LywGn1V9GniuUBQzk=" providerId="None" clId="Web-{D0A02476-BF5A-4D17-8FA1-801EAD702ECE}" dt="2025-03-30T22:01:09.035" v="167" actId="1076"/>
          <ac:spMkLst>
            <pc:docMk/>
            <pc:sldMk cId="773216494" sldId="333"/>
            <ac:spMk id="17" creationId="{2335EFDB-D7E3-9185-6725-1AD73FDA61C3}"/>
          </ac:spMkLst>
        </pc:spChg>
        <pc:picChg chg="add mod">
          <ac:chgData name="Yijun Wang" userId="Of/0Pj+qBr5fypY8jeq4N4QA/9LywGn1V9GniuUBQzk=" providerId="None" clId="Web-{D0A02476-BF5A-4D17-8FA1-801EAD702ECE}" dt="2025-03-30T22:01:00.379" v="166" actId="1076"/>
          <ac:picMkLst>
            <pc:docMk/>
            <pc:sldMk cId="773216494" sldId="333"/>
            <ac:picMk id="3" creationId="{2FE7C263-FBD9-53DE-ADEB-9FD75269A86A}"/>
          </ac:picMkLst>
        </pc:picChg>
        <pc:picChg chg="del">
          <ac:chgData name="Yijun Wang" userId="Of/0Pj+qBr5fypY8jeq4N4QA/9LywGn1V9GniuUBQzk=" providerId="None" clId="Web-{D0A02476-BF5A-4D17-8FA1-801EAD702ECE}" dt="2025-03-30T21:51:52.696" v="0"/>
          <ac:picMkLst>
            <pc:docMk/>
            <pc:sldMk cId="773216494" sldId="333"/>
            <ac:picMk id="18" creationId="{B39A1E81-3240-260E-C99D-0B1AD8CFBE3E}"/>
          </ac:picMkLst>
        </pc:picChg>
      </pc:sldChg>
      <pc:sldChg chg="addSp delSp modSp">
        <pc:chgData name="Yijun Wang" userId="Of/0Pj+qBr5fypY8jeq4N4QA/9LywGn1V9GniuUBQzk=" providerId="None" clId="Web-{D0A02476-BF5A-4D17-8FA1-801EAD702ECE}" dt="2025-03-30T22:01:56.566" v="188" actId="1076"/>
        <pc:sldMkLst>
          <pc:docMk/>
          <pc:sldMk cId="378504258" sldId="341"/>
        </pc:sldMkLst>
        <pc:spChg chg="add mod">
          <ac:chgData name="Yijun Wang" userId="Of/0Pj+qBr5fypY8jeq4N4QA/9LywGn1V9GniuUBQzk=" providerId="None" clId="Web-{D0A02476-BF5A-4D17-8FA1-801EAD702ECE}" dt="2025-03-30T22:01:56.472" v="183" actId="1076"/>
          <ac:spMkLst>
            <pc:docMk/>
            <pc:sldMk cId="378504258" sldId="341"/>
            <ac:spMk id="4" creationId="{5B82BCED-CE0C-1BE9-25C4-50D90C2892DE}"/>
          </ac:spMkLst>
        </pc:spChg>
        <pc:spChg chg="add mod">
          <ac:chgData name="Yijun Wang" userId="Of/0Pj+qBr5fypY8jeq4N4QA/9LywGn1V9GniuUBQzk=" providerId="None" clId="Web-{D0A02476-BF5A-4D17-8FA1-801EAD702ECE}" dt="2025-03-30T22:01:56.504" v="184" actId="1076"/>
          <ac:spMkLst>
            <pc:docMk/>
            <pc:sldMk cId="378504258" sldId="341"/>
            <ac:spMk id="8" creationId="{0CB6C907-5BF3-58C5-62E7-AE4BE8ABB10F}"/>
          </ac:spMkLst>
        </pc:spChg>
        <pc:spChg chg="add mod">
          <ac:chgData name="Yijun Wang" userId="Of/0Pj+qBr5fypY8jeq4N4QA/9LywGn1V9GniuUBQzk=" providerId="None" clId="Web-{D0A02476-BF5A-4D17-8FA1-801EAD702ECE}" dt="2025-03-30T22:01:56.504" v="185" actId="1076"/>
          <ac:spMkLst>
            <pc:docMk/>
            <pc:sldMk cId="378504258" sldId="341"/>
            <ac:spMk id="9" creationId="{C19F3323-B12C-B3D0-1426-9C8B4C99564B}"/>
          </ac:spMkLst>
        </pc:spChg>
        <pc:spChg chg="add mod">
          <ac:chgData name="Yijun Wang" userId="Of/0Pj+qBr5fypY8jeq4N4QA/9LywGn1V9GniuUBQzk=" providerId="None" clId="Web-{D0A02476-BF5A-4D17-8FA1-801EAD702ECE}" dt="2025-03-30T22:01:56.535" v="186" actId="1076"/>
          <ac:spMkLst>
            <pc:docMk/>
            <pc:sldMk cId="378504258" sldId="341"/>
            <ac:spMk id="10" creationId="{0E71ADDC-31BC-00D2-4E34-C3B23ACEB955}"/>
          </ac:spMkLst>
        </pc:spChg>
        <pc:spChg chg="add mod">
          <ac:chgData name="Yijun Wang" userId="Of/0Pj+qBr5fypY8jeq4N4QA/9LywGn1V9GniuUBQzk=" providerId="None" clId="Web-{D0A02476-BF5A-4D17-8FA1-801EAD702ECE}" dt="2025-03-30T22:01:56.535" v="187" actId="1076"/>
          <ac:spMkLst>
            <pc:docMk/>
            <pc:sldMk cId="378504258" sldId="341"/>
            <ac:spMk id="15" creationId="{523FC533-C54A-FC3D-2A88-32116EEB4F10}"/>
          </ac:spMkLst>
        </pc:spChg>
        <pc:spChg chg="add mod">
          <ac:chgData name="Yijun Wang" userId="Of/0Pj+qBr5fypY8jeq4N4QA/9LywGn1V9GniuUBQzk=" providerId="None" clId="Web-{D0A02476-BF5A-4D17-8FA1-801EAD702ECE}" dt="2025-03-30T22:01:56.566" v="188" actId="1076"/>
          <ac:spMkLst>
            <pc:docMk/>
            <pc:sldMk cId="378504258" sldId="341"/>
            <ac:spMk id="16" creationId="{1CE84609-F3A0-7C1F-1C47-BC32C4029675}"/>
          </ac:spMkLst>
        </pc:spChg>
        <pc:spChg chg="add del mod">
          <ac:chgData name="Yijun Wang" userId="Of/0Pj+qBr5fypY8jeq4N4QA/9LywGn1V9GniuUBQzk=" providerId="None" clId="Web-{D0A02476-BF5A-4D17-8FA1-801EAD702ECE}" dt="2025-03-30T21:56:03.882" v="73"/>
          <ac:spMkLst>
            <pc:docMk/>
            <pc:sldMk cId="378504258" sldId="341"/>
            <ac:spMk id="17" creationId="{B58595AA-BB1C-464A-806A-D7CA1A8B21FB}"/>
          </ac:spMkLst>
        </pc:spChg>
        <pc:graphicFrameChg chg="add del mod">
          <ac:chgData name="Yijun Wang" userId="Of/0Pj+qBr5fypY8jeq4N4QA/9LywGn1V9GniuUBQzk=" providerId="None" clId="Web-{D0A02476-BF5A-4D17-8FA1-801EAD702ECE}" dt="2025-03-30T21:53:07.930" v="17"/>
          <ac:graphicFrameMkLst>
            <pc:docMk/>
            <pc:sldMk cId="378504258" sldId="341"/>
            <ac:graphicFrameMk id="12" creationId="{BA27F5CE-80D8-BAE3-B7D1-94DCAC1B1547}"/>
          </ac:graphicFrameMkLst>
        </pc:graphicFrameChg>
        <pc:graphicFrameChg chg="add del mod">
          <ac:chgData name="Yijun Wang" userId="Of/0Pj+qBr5fypY8jeq4N4QA/9LywGn1V9GniuUBQzk=" providerId="None" clId="Web-{D0A02476-BF5A-4D17-8FA1-801EAD702ECE}" dt="2025-03-30T21:53:20.867" v="42"/>
          <ac:graphicFrameMkLst>
            <pc:docMk/>
            <pc:sldMk cId="378504258" sldId="341"/>
            <ac:graphicFrameMk id="14" creationId="{114AB0D4-FD12-64F4-C65D-C578BFD7979B}"/>
          </ac:graphicFrameMkLst>
        </pc:graphicFrameChg>
      </pc:sldChg>
    </pc:docChg>
  </pc:docChgLst>
  <pc:docChgLst>
    <pc:chgData name="Hsueh-Ning Chao" userId="I32u27yO7tdajtqyP71sKDiQulIz6ic0z1xl0wdhUYk=" providerId="None" clId="Web-{FB01F377-969A-4FD5-92A8-449530305125}"/>
    <pc:docChg chg="addSld modSld">
      <pc:chgData name="Hsueh-Ning Chao" userId="I32u27yO7tdajtqyP71sKDiQulIz6ic0z1xl0wdhUYk=" providerId="None" clId="Web-{FB01F377-969A-4FD5-92A8-449530305125}" dt="2025-02-11T04:32:16.047" v="17" actId="1076"/>
      <pc:docMkLst>
        <pc:docMk/>
      </pc:docMkLst>
      <pc:sldChg chg="addSp delSp modSp add replId">
        <pc:chgData name="Hsueh-Ning Chao" userId="I32u27yO7tdajtqyP71sKDiQulIz6ic0z1xl0wdhUYk=" providerId="None" clId="Web-{FB01F377-969A-4FD5-92A8-449530305125}" dt="2025-02-11T04:32:16.047" v="17" actId="1076"/>
        <pc:sldMkLst>
          <pc:docMk/>
          <pc:sldMk cId="4238282592" sldId="283"/>
        </pc:sldMkLst>
        <pc:spChg chg="mod">
          <ac:chgData name="Hsueh-Ning Chao" userId="I32u27yO7tdajtqyP71sKDiQulIz6ic0z1xl0wdhUYk=" providerId="None" clId="Web-{FB01F377-969A-4FD5-92A8-449530305125}" dt="2025-02-11T04:32:11.126" v="16" actId="20577"/>
          <ac:spMkLst>
            <pc:docMk/>
            <pc:sldMk cId="4238282592" sldId="283"/>
            <ac:spMk id="2" creationId="{51F6DD04-9521-6959-15F7-99AB81A0CAE6}"/>
          </ac:spMkLst>
        </pc:spChg>
        <pc:spChg chg="add mod">
          <ac:chgData name="Hsueh-Ning Chao" userId="I32u27yO7tdajtqyP71sKDiQulIz6ic0z1xl0wdhUYk=" providerId="None" clId="Web-{FB01F377-969A-4FD5-92A8-449530305125}" dt="2025-02-11T04:31:04.921" v="1"/>
          <ac:spMkLst>
            <pc:docMk/>
            <pc:sldMk cId="4238282592" sldId="283"/>
            <ac:spMk id="8" creationId="{F8595549-689A-D3B0-22E6-6B2A4AF45DFE}"/>
          </ac:spMkLst>
        </pc:spChg>
        <pc:spChg chg="add mod">
          <ac:chgData name="Hsueh-Ning Chao" userId="I32u27yO7tdajtqyP71sKDiQulIz6ic0z1xl0wdhUYk=" providerId="None" clId="Web-{FB01F377-969A-4FD5-92A8-449530305125}" dt="2025-02-11T04:32:04.172" v="10" actId="20577"/>
          <ac:spMkLst>
            <pc:docMk/>
            <pc:sldMk cId="4238282592" sldId="283"/>
            <ac:spMk id="10" creationId="{0CCCDE1F-697D-FEB8-78D6-BB265323E9D5}"/>
          </ac:spMkLst>
        </pc:spChg>
        <pc:picChg chg="add mod">
          <ac:chgData name="Hsueh-Ning Chao" userId="I32u27yO7tdajtqyP71sKDiQulIz6ic0z1xl0wdhUYk=" providerId="None" clId="Web-{FB01F377-969A-4FD5-92A8-449530305125}" dt="2025-02-11T04:32:16.047" v="17" actId="1076"/>
          <ac:picMkLst>
            <pc:docMk/>
            <pc:sldMk cId="4238282592" sldId="283"/>
            <ac:picMk id="12" creationId="{547159B9-2075-E865-A6AE-B413085C01AC}"/>
          </ac:picMkLst>
        </pc:picChg>
      </pc:sldChg>
    </pc:docChg>
  </pc:docChgLst>
  <pc:docChgLst>
    <pc:chgData name="Hsueh-Ning Chao" userId="I32u27yO7tdajtqyP71sKDiQulIz6ic0z1xl0wdhUYk=" providerId="None" clId="Web-{4D23B8EB-F92D-4A25-B420-CF424F998587}"/>
    <pc:docChg chg="mod addSld modSld modSection">
      <pc:chgData name="Hsueh-Ning Chao" userId="I32u27yO7tdajtqyP71sKDiQulIz6ic0z1xl0wdhUYk=" providerId="None" clId="Web-{4D23B8EB-F92D-4A25-B420-CF424F998587}" dt="2025-03-30T18:37:45.105" v="500"/>
      <pc:docMkLst>
        <pc:docMk/>
      </pc:docMkLst>
      <pc:sldChg chg="delSp modSp add replId">
        <pc:chgData name="Hsueh-Ning Chao" userId="I32u27yO7tdajtqyP71sKDiQulIz6ic0z1xl0wdhUYk=" providerId="None" clId="Web-{4D23B8EB-F92D-4A25-B420-CF424F998587}" dt="2025-03-30T18:37:45.105" v="500"/>
        <pc:sldMkLst>
          <pc:docMk/>
          <pc:sldMk cId="998906226" sldId="339"/>
        </pc:sldMkLst>
        <pc:spChg chg="del mod">
          <ac:chgData name="Hsueh-Ning Chao" userId="I32u27yO7tdajtqyP71sKDiQulIz6ic0z1xl0wdhUYk=" providerId="None" clId="Web-{4D23B8EB-F92D-4A25-B420-CF424F998587}" dt="2025-03-30T18:16:19.993" v="12"/>
          <ac:spMkLst>
            <pc:docMk/>
            <pc:sldMk cId="998906226" sldId="339"/>
            <ac:spMk id="4" creationId="{653FE360-C770-9ECB-35CC-21BA0774A83A}"/>
          </ac:spMkLst>
        </pc:spChg>
        <pc:graphicFrameChg chg="mod modGraphic">
          <ac:chgData name="Hsueh-Ning Chao" userId="I32u27yO7tdajtqyP71sKDiQulIz6ic0z1xl0wdhUYk=" providerId="None" clId="Web-{4D23B8EB-F92D-4A25-B420-CF424F998587}" dt="2025-03-30T18:37:45.105" v="500"/>
          <ac:graphicFrameMkLst>
            <pc:docMk/>
            <pc:sldMk cId="998906226" sldId="339"/>
            <ac:graphicFrameMk id="3" creationId="{3E22D46F-BA12-9726-C8E5-104217E8AD98}"/>
          </ac:graphicFrameMkLst>
        </pc:graphicFrameChg>
      </pc:sldChg>
    </pc:docChg>
  </pc:docChgLst>
  <pc:docChgLst>
    <pc:chgData name="Yijun Wang" userId="Of/0Pj+qBr5fypY8jeq4N4QA/9LywGn1V9GniuUBQzk=" providerId="None" clId="Web-{17939536-99A8-4297-8B4A-8EC25892E563}"/>
    <pc:docChg chg="addSld delSld modSld modSection">
      <pc:chgData name="Yijun Wang" userId="Of/0Pj+qBr5fypY8jeq4N4QA/9LywGn1V9GniuUBQzk=" providerId="None" clId="Web-{17939536-99A8-4297-8B4A-8EC25892E563}" dt="2025-03-31T00:03:21.932" v="200" actId="1076"/>
      <pc:docMkLst>
        <pc:docMk/>
      </pc:docMkLst>
      <pc:sldChg chg="addSp modSp">
        <pc:chgData name="Yijun Wang" userId="Of/0Pj+qBr5fypY8jeq4N4QA/9LywGn1V9GniuUBQzk=" providerId="None" clId="Web-{17939536-99A8-4297-8B4A-8EC25892E563}" dt="2025-03-31T00:03:21.932" v="200" actId="1076"/>
        <pc:sldMkLst>
          <pc:docMk/>
          <pc:sldMk cId="773216494" sldId="333"/>
        </pc:sldMkLst>
        <pc:spChg chg="mod">
          <ac:chgData name="Yijun Wang" userId="Of/0Pj+qBr5fypY8jeq4N4QA/9LywGn1V9GniuUBQzk=" providerId="None" clId="Web-{17939536-99A8-4297-8B4A-8EC25892E563}" dt="2025-03-30T23:42:33.617" v="59" actId="20577"/>
          <ac:spMkLst>
            <pc:docMk/>
            <pc:sldMk cId="773216494" sldId="333"/>
            <ac:spMk id="2" creationId="{6EF2D7B4-863B-4D4E-323A-EC5ECCA0C30C}"/>
          </ac:spMkLst>
        </pc:spChg>
        <pc:spChg chg="add mod">
          <ac:chgData name="Yijun Wang" userId="Of/0Pj+qBr5fypY8jeq4N4QA/9LywGn1V9GniuUBQzk=" providerId="None" clId="Web-{17939536-99A8-4297-8B4A-8EC25892E563}" dt="2025-03-31T00:03:18.213" v="197" actId="1076"/>
          <ac:spMkLst>
            <pc:docMk/>
            <pc:sldMk cId="773216494" sldId="333"/>
            <ac:spMk id="4" creationId="{653D1019-5F0C-E928-ADEA-19E72626D9BE}"/>
          </ac:spMkLst>
        </pc:spChg>
        <pc:spChg chg="add mod">
          <ac:chgData name="Yijun Wang" userId="Of/0Pj+qBr5fypY8jeq4N4QA/9LywGn1V9GniuUBQzk=" providerId="None" clId="Web-{17939536-99A8-4297-8B4A-8EC25892E563}" dt="2025-03-31T00:03:18.213" v="198" actId="1076"/>
          <ac:spMkLst>
            <pc:docMk/>
            <pc:sldMk cId="773216494" sldId="333"/>
            <ac:spMk id="8" creationId="{6C6FB271-0827-7A45-DEEA-543280D59E28}"/>
          </ac:spMkLst>
        </pc:spChg>
        <pc:spChg chg="add mod">
          <ac:chgData name="Yijun Wang" userId="Of/0Pj+qBr5fypY8jeq4N4QA/9LywGn1V9GniuUBQzk=" providerId="None" clId="Web-{17939536-99A8-4297-8B4A-8EC25892E563}" dt="2025-03-31T00:03:18.229" v="199" actId="1076"/>
          <ac:spMkLst>
            <pc:docMk/>
            <pc:sldMk cId="773216494" sldId="333"/>
            <ac:spMk id="9" creationId="{0A19BD9D-4D5A-E6A1-4747-E67A509BD270}"/>
          </ac:spMkLst>
        </pc:spChg>
        <pc:spChg chg="mod">
          <ac:chgData name="Yijun Wang" userId="Of/0Pj+qBr5fypY8jeq4N4QA/9LywGn1V9GniuUBQzk=" providerId="None" clId="Web-{17939536-99A8-4297-8B4A-8EC25892E563}" dt="2025-03-31T00:03:18.198" v="196" actId="1076"/>
          <ac:spMkLst>
            <pc:docMk/>
            <pc:sldMk cId="773216494" sldId="333"/>
            <ac:spMk id="17" creationId="{2335EFDB-D7E3-9185-6725-1AD73FDA61C3}"/>
          </ac:spMkLst>
        </pc:spChg>
        <pc:picChg chg="mod">
          <ac:chgData name="Yijun Wang" userId="Of/0Pj+qBr5fypY8jeq4N4QA/9LywGn1V9GniuUBQzk=" providerId="None" clId="Web-{17939536-99A8-4297-8B4A-8EC25892E563}" dt="2025-03-31T00:03:21.932" v="200" actId="1076"/>
          <ac:picMkLst>
            <pc:docMk/>
            <pc:sldMk cId="773216494" sldId="333"/>
            <ac:picMk id="3" creationId="{2FE7C263-FBD9-53DE-ADEB-9FD75269A86A}"/>
          </ac:picMkLst>
        </pc:picChg>
      </pc:sldChg>
      <pc:sldChg chg="modSp add del">
        <pc:chgData name="Yijun Wang" userId="Of/0Pj+qBr5fypY8jeq4N4QA/9LywGn1V9GniuUBQzk=" providerId="None" clId="Web-{17939536-99A8-4297-8B4A-8EC25892E563}" dt="2025-03-30T23:43:46.307" v="105"/>
        <pc:sldMkLst>
          <pc:docMk/>
          <pc:sldMk cId="378504258" sldId="341"/>
        </pc:sldMkLst>
        <pc:spChg chg="mod">
          <ac:chgData name="Yijun Wang" userId="Of/0Pj+qBr5fypY8jeq4N4QA/9LywGn1V9GniuUBQzk=" providerId="None" clId="Web-{17939536-99A8-4297-8B4A-8EC25892E563}" dt="2025-03-30T23:41:57.678" v="43" actId="20577"/>
          <ac:spMkLst>
            <pc:docMk/>
            <pc:sldMk cId="378504258" sldId="341"/>
            <ac:spMk id="2" creationId="{EB2D27BA-93A6-AE9B-F201-92BDC4442AD0}"/>
          </ac:spMkLst>
        </pc:spChg>
      </pc:sldChg>
    </pc:docChg>
  </pc:docChgLst>
  <pc:docChgLst>
    <pc:chgData name="Shih Min Lin" userId="EZMguJyP4QRPSMfRfjN+Y1sL5Ac+4RMpWotTWDpLLe0=" providerId="None" clId="Web-{B683F749-14AB-477B-BEF4-63C28FDB8831}"/>
    <pc:docChg chg="addSld modSld sldOrd modSection">
      <pc:chgData name="Shih Min Lin" userId="EZMguJyP4QRPSMfRfjN+Y1sL5Ac+4RMpWotTWDpLLe0=" providerId="None" clId="Web-{B683F749-14AB-477B-BEF4-63C28FDB8831}" dt="2025-03-31T22:31:41.399" v="734"/>
      <pc:docMkLst>
        <pc:docMk/>
      </pc:docMkLst>
      <pc:sldChg chg="addSp delSp ord">
        <pc:chgData name="Shih Min Lin" userId="EZMguJyP4QRPSMfRfjN+Y1sL5Ac+4RMpWotTWDpLLe0=" providerId="None" clId="Web-{B683F749-14AB-477B-BEF4-63C28FDB8831}" dt="2025-03-31T21:32:50.257" v="2"/>
        <pc:sldMkLst>
          <pc:docMk/>
          <pc:sldMk cId="963540790" sldId="337"/>
        </pc:sldMkLst>
        <pc:picChg chg="add del">
          <ac:chgData name="Shih Min Lin" userId="EZMguJyP4QRPSMfRfjN+Y1sL5Ac+4RMpWotTWDpLLe0=" providerId="None" clId="Web-{B683F749-14AB-477B-BEF4-63C28FDB8831}" dt="2025-03-31T21:32:44.366" v="1"/>
          <ac:picMkLst>
            <pc:docMk/>
            <pc:sldMk cId="963540790" sldId="337"/>
            <ac:picMk id="12" creationId="{00775BCF-D859-5CC8-609A-C0A2F4BA5671}"/>
          </ac:picMkLst>
        </pc:picChg>
      </pc:sldChg>
      <pc:sldChg chg="addSp delSp modSp add ord replId modNotes">
        <pc:chgData name="Shih Min Lin" userId="EZMguJyP4QRPSMfRfjN+Y1sL5Ac+4RMpWotTWDpLLe0=" providerId="None" clId="Web-{B683F749-14AB-477B-BEF4-63C28FDB8831}" dt="2025-03-31T22:31:41.399" v="734"/>
        <pc:sldMkLst>
          <pc:docMk/>
          <pc:sldMk cId="1810752695" sldId="350"/>
        </pc:sldMkLst>
        <pc:spChg chg="add del mod">
          <ac:chgData name="Shih Min Lin" userId="EZMguJyP4QRPSMfRfjN+Y1sL5Ac+4RMpWotTWDpLLe0=" providerId="None" clId="Web-{B683F749-14AB-477B-BEF4-63C28FDB8831}" dt="2025-03-31T21:33:45.415" v="8"/>
          <ac:spMkLst>
            <pc:docMk/>
            <pc:sldMk cId="1810752695" sldId="350"/>
            <ac:spMk id="4" creationId="{709E991F-79C8-4890-16DE-E1016134157A}"/>
          </ac:spMkLst>
        </pc:spChg>
        <pc:spChg chg="mod topLvl">
          <ac:chgData name="Shih Min Lin" userId="EZMguJyP4QRPSMfRfjN+Y1sL5Ac+4RMpWotTWDpLLe0=" providerId="None" clId="Web-{B683F749-14AB-477B-BEF4-63C28FDB8831}" dt="2025-03-31T22:15:13.157" v="167" actId="1076"/>
          <ac:spMkLst>
            <pc:docMk/>
            <pc:sldMk cId="1810752695" sldId="350"/>
            <ac:spMk id="7" creationId="{D280F911-ECB9-70BB-C120-81DBCB252B0C}"/>
          </ac:spMkLst>
        </pc:spChg>
        <pc:spChg chg="topLvl">
          <ac:chgData name="Shih Min Lin" userId="EZMguJyP4QRPSMfRfjN+Y1sL5Ac+4RMpWotTWDpLLe0=" providerId="None" clId="Web-{B683F749-14AB-477B-BEF4-63C28FDB8831}" dt="2025-03-31T22:14:12.561" v="123"/>
          <ac:spMkLst>
            <pc:docMk/>
            <pc:sldMk cId="1810752695" sldId="350"/>
            <ac:spMk id="8" creationId="{4E1C2A1B-F8DA-E917-2C90-FB983E97FDD5}"/>
          </ac:spMkLst>
        </pc:spChg>
        <pc:spChg chg="del">
          <ac:chgData name="Shih Min Lin" userId="EZMguJyP4QRPSMfRfjN+Y1sL5Ac+4RMpWotTWDpLLe0=" providerId="None" clId="Web-{B683F749-14AB-477B-BEF4-63C28FDB8831}" dt="2025-03-31T21:33:42.415" v="6"/>
          <ac:spMkLst>
            <pc:docMk/>
            <pc:sldMk cId="1810752695" sldId="350"/>
            <ac:spMk id="9" creationId="{4CCF1DBB-7F44-118C-89D8-07735628A342}"/>
          </ac:spMkLst>
        </pc:spChg>
        <pc:spChg chg="del">
          <ac:chgData name="Shih Min Lin" userId="EZMguJyP4QRPSMfRfjN+Y1sL5Ac+4RMpWotTWDpLLe0=" providerId="None" clId="Web-{B683F749-14AB-477B-BEF4-63C28FDB8831}" dt="2025-03-31T21:33:42.352" v="5"/>
          <ac:spMkLst>
            <pc:docMk/>
            <pc:sldMk cId="1810752695" sldId="350"/>
            <ac:spMk id="10" creationId="{345A1170-EC27-BFDF-30D6-19554E23D65B}"/>
          </ac:spMkLst>
        </pc:spChg>
        <pc:spChg chg="topLvl">
          <ac:chgData name="Shih Min Lin" userId="EZMguJyP4QRPSMfRfjN+Y1sL5Ac+4RMpWotTWDpLLe0=" providerId="None" clId="Web-{B683F749-14AB-477B-BEF4-63C28FDB8831}" dt="2025-03-31T22:17:17.880" v="183"/>
          <ac:spMkLst>
            <pc:docMk/>
            <pc:sldMk cId="1810752695" sldId="350"/>
            <ac:spMk id="13" creationId="{CA778674-EB7F-E088-A021-73D86B02A783}"/>
          </ac:spMkLst>
        </pc:spChg>
        <pc:spChg chg="mod topLvl">
          <ac:chgData name="Shih Min Lin" userId="EZMguJyP4QRPSMfRfjN+Y1sL5Ac+4RMpWotTWDpLLe0=" providerId="None" clId="Web-{B683F749-14AB-477B-BEF4-63C28FDB8831}" dt="2025-03-31T22:17:17.880" v="183"/>
          <ac:spMkLst>
            <pc:docMk/>
            <pc:sldMk cId="1810752695" sldId="350"/>
            <ac:spMk id="14" creationId="{FD640D60-F8F6-D24B-1DE4-DB1F56E3ABE6}"/>
          </ac:spMkLst>
        </pc:spChg>
        <pc:spChg chg="add del">
          <ac:chgData name="Shih Min Lin" userId="EZMguJyP4QRPSMfRfjN+Y1sL5Ac+4RMpWotTWDpLLe0=" providerId="None" clId="Web-{B683F749-14AB-477B-BEF4-63C28FDB8831}" dt="2025-03-31T21:35:08.761" v="12"/>
          <ac:spMkLst>
            <pc:docMk/>
            <pc:sldMk cId="1810752695" sldId="350"/>
            <ac:spMk id="17" creationId="{6F0C8698-79AA-438A-CB08-B2D641FF29C5}"/>
          </ac:spMkLst>
        </pc:spChg>
        <pc:spChg chg="add mod topLvl">
          <ac:chgData name="Shih Min Lin" userId="EZMguJyP4QRPSMfRfjN+Y1sL5Ac+4RMpWotTWDpLLe0=" providerId="None" clId="Web-{B683F749-14AB-477B-BEF4-63C28FDB8831}" dt="2025-03-31T22:26:20.105" v="267" actId="1076"/>
          <ac:spMkLst>
            <pc:docMk/>
            <pc:sldMk cId="1810752695" sldId="350"/>
            <ac:spMk id="18" creationId="{2ED9818B-702A-450E-B472-3ADA08E0C471}"/>
          </ac:spMkLst>
        </pc:spChg>
        <pc:spChg chg="topLvl">
          <ac:chgData name="Shih Min Lin" userId="EZMguJyP4QRPSMfRfjN+Y1sL5Ac+4RMpWotTWDpLLe0=" providerId="None" clId="Web-{B683F749-14AB-477B-BEF4-63C28FDB8831}" dt="2025-03-31T22:19:46.168" v="199"/>
          <ac:spMkLst>
            <pc:docMk/>
            <pc:sldMk cId="1810752695" sldId="350"/>
            <ac:spMk id="21" creationId="{B8468FBD-C6BC-867F-6BD5-46B06FF86FA1}"/>
          </ac:spMkLst>
        </pc:spChg>
        <pc:spChg chg="add mod">
          <ac:chgData name="Shih Min Lin" userId="EZMguJyP4QRPSMfRfjN+Y1sL5Ac+4RMpWotTWDpLLe0=" providerId="None" clId="Web-{B683F749-14AB-477B-BEF4-63C28FDB8831}" dt="2025-03-31T22:24:22.163" v="237" actId="1076"/>
          <ac:spMkLst>
            <pc:docMk/>
            <pc:sldMk cId="1810752695" sldId="350"/>
            <ac:spMk id="22" creationId="{ED257BCF-0B36-34F2-6356-783CB58BA456}"/>
          </ac:spMkLst>
        </pc:spChg>
        <pc:spChg chg="add mod">
          <ac:chgData name="Shih Min Lin" userId="EZMguJyP4QRPSMfRfjN+Y1sL5Ac+4RMpWotTWDpLLe0=" providerId="None" clId="Web-{B683F749-14AB-477B-BEF4-63C28FDB8831}" dt="2025-03-31T21:38:39.391" v="45" actId="1076"/>
          <ac:spMkLst>
            <pc:docMk/>
            <pc:sldMk cId="1810752695" sldId="350"/>
            <ac:spMk id="23" creationId="{9823AA71-B9CF-0BF5-E1D7-B24A7133B541}"/>
          </ac:spMkLst>
        </pc:spChg>
        <pc:spChg chg="mod topLvl">
          <ac:chgData name="Shih Min Lin" userId="EZMguJyP4QRPSMfRfjN+Y1sL5Ac+4RMpWotTWDpLLe0=" providerId="None" clId="Web-{B683F749-14AB-477B-BEF4-63C28FDB8831}" dt="2025-03-31T22:19:59.653" v="201" actId="20577"/>
          <ac:spMkLst>
            <pc:docMk/>
            <pc:sldMk cId="1810752695" sldId="350"/>
            <ac:spMk id="24" creationId="{5A21918A-5C1E-6E55-A2B7-71882EF43700}"/>
          </ac:spMkLst>
        </pc:spChg>
        <pc:spChg chg="mod topLvl">
          <ac:chgData name="Shih Min Lin" userId="EZMguJyP4QRPSMfRfjN+Y1sL5Ac+4RMpWotTWDpLLe0=" providerId="None" clId="Web-{B683F749-14AB-477B-BEF4-63C28FDB8831}" dt="2025-03-31T21:41:45.099" v="69" actId="14100"/>
          <ac:spMkLst>
            <pc:docMk/>
            <pc:sldMk cId="1810752695" sldId="350"/>
            <ac:spMk id="25" creationId="{AEADB88C-916D-93FC-97D3-D8C84CEC88B2}"/>
          </ac:spMkLst>
        </pc:spChg>
        <pc:spChg chg="add mod">
          <ac:chgData name="Shih Min Lin" userId="EZMguJyP4QRPSMfRfjN+Y1sL5Ac+4RMpWotTWDpLLe0=" providerId="None" clId="Web-{B683F749-14AB-477B-BEF4-63C28FDB8831}" dt="2025-03-31T21:44:39.510" v="101" actId="1076"/>
          <ac:spMkLst>
            <pc:docMk/>
            <pc:sldMk cId="1810752695" sldId="350"/>
            <ac:spMk id="32" creationId="{B9DC789E-9A66-EC93-A78E-24CB15D36C32}"/>
          </ac:spMkLst>
        </pc:spChg>
        <pc:spChg chg="topLvl">
          <ac:chgData name="Shih Min Lin" userId="EZMguJyP4QRPSMfRfjN+Y1sL5Ac+4RMpWotTWDpLLe0=" providerId="None" clId="Web-{B683F749-14AB-477B-BEF4-63C28FDB8831}" dt="2025-03-31T21:42:37.694" v="89"/>
          <ac:spMkLst>
            <pc:docMk/>
            <pc:sldMk cId="1810752695" sldId="350"/>
            <ac:spMk id="34" creationId="{B799BCDE-C40C-4B0B-60DE-5E2233518BE1}"/>
          </ac:spMkLst>
        </pc:spChg>
        <pc:spChg chg="add mod">
          <ac:chgData name="Shih Min Lin" userId="EZMguJyP4QRPSMfRfjN+Y1sL5Ac+4RMpWotTWDpLLe0=" providerId="None" clId="Web-{B683F749-14AB-477B-BEF4-63C28FDB8831}" dt="2025-03-31T22:26:23.074" v="269" actId="1076"/>
          <ac:spMkLst>
            <pc:docMk/>
            <pc:sldMk cId="1810752695" sldId="350"/>
            <ac:spMk id="35" creationId="{FFC76662-F4E3-A915-929F-5CFDEBFAA018}"/>
          </ac:spMkLst>
        </pc:spChg>
        <pc:spChg chg="add mod">
          <ac:chgData name="Shih Min Lin" userId="EZMguJyP4QRPSMfRfjN+Y1sL5Ac+4RMpWotTWDpLLe0=" providerId="None" clId="Web-{B683F749-14AB-477B-BEF4-63C28FDB8831}" dt="2025-03-31T21:44:57.526" v="117" actId="1076"/>
          <ac:spMkLst>
            <pc:docMk/>
            <pc:sldMk cId="1810752695" sldId="350"/>
            <ac:spMk id="37" creationId="{42327194-16C1-253C-D12A-0F4E2B033B48}"/>
          </ac:spMkLst>
        </pc:spChg>
        <pc:grpChg chg="add del mod">
          <ac:chgData name="Shih Min Lin" userId="EZMguJyP4QRPSMfRfjN+Y1sL5Ac+4RMpWotTWDpLLe0=" providerId="None" clId="Web-{B683F749-14AB-477B-BEF4-63C28FDB8831}" dt="2025-03-31T22:14:08.264" v="122"/>
          <ac:grpSpMkLst>
            <pc:docMk/>
            <pc:sldMk cId="1810752695" sldId="350"/>
            <ac:grpSpMk id="3" creationId="{B468B251-4744-481A-4221-A3BFBD5C000E}"/>
          </ac:grpSpMkLst>
        </pc:grpChg>
        <pc:grpChg chg="del topLvl">
          <ac:chgData name="Shih Min Lin" userId="EZMguJyP4QRPSMfRfjN+Y1sL5Ac+4RMpWotTWDpLLe0=" providerId="None" clId="Web-{B683F749-14AB-477B-BEF4-63C28FDB8831}" dt="2025-03-31T22:14:12.561" v="123"/>
          <ac:grpSpMkLst>
            <pc:docMk/>
            <pc:sldMk cId="1810752695" sldId="350"/>
            <ac:grpSpMk id="4" creationId="{F907B130-81C1-8A27-F6FD-A86EBC09CE84}"/>
          </ac:grpSpMkLst>
        </pc:grpChg>
        <pc:grpChg chg="add mod">
          <ac:chgData name="Shih Min Lin" userId="EZMguJyP4QRPSMfRfjN+Y1sL5Ac+4RMpWotTWDpLLe0=" providerId="None" clId="Web-{B683F749-14AB-477B-BEF4-63C28FDB8831}" dt="2025-03-31T22:21:28.922" v="221" actId="1076"/>
          <ac:grpSpMkLst>
            <pc:docMk/>
            <pc:sldMk cId="1810752695" sldId="350"/>
            <ac:grpSpMk id="11" creationId="{8F2E4522-0286-08A2-090E-83054AB3010A}"/>
          </ac:grpSpMkLst>
        </pc:grpChg>
        <pc:grpChg chg="add del mod">
          <ac:chgData name="Shih Min Lin" userId="EZMguJyP4QRPSMfRfjN+Y1sL5Ac+4RMpWotTWDpLLe0=" providerId="None" clId="Web-{B683F749-14AB-477B-BEF4-63C28FDB8831}" dt="2025-03-31T22:17:17.880" v="183"/>
          <ac:grpSpMkLst>
            <pc:docMk/>
            <pc:sldMk cId="1810752695" sldId="350"/>
            <ac:grpSpMk id="12" creationId="{CC1DFD69-D5A7-FD73-3B79-8B594F1CD6A2}"/>
          </ac:grpSpMkLst>
        </pc:grpChg>
        <pc:grpChg chg="add del mod">
          <ac:chgData name="Shih Min Lin" userId="EZMguJyP4QRPSMfRfjN+Y1sL5Ac+4RMpWotTWDpLLe0=" providerId="None" clId="Web-{B683F749-14AB-477B-BEF4-63C28FDB8831}" dt="2025-03-31T22:19:46.168" v="199"/>
          <ac:grpSpMkLst>
            <pc:docMk/>
            <pc:sldMk cId="1810752695" sldId="350"/>
            <ac:grpSpMk id="17" creationId="{2988FEC5-BE38-39D5-909B-AB28FEC1E00E}"/>
          </ac:grpSpMkLst>
        </pc:grpChg>
        <pc:grpChg chg="add del mod">
          <ac:chgData name="Shih Min Lin" userId="EZMguJyP4QRPSMfRfjN+Y1sL5Ac+4RMpWotTWDpLLe0=" providerId="None" clId="Web-{B683F749-14AB-477B-BEF4-63C28FDB8831}" dt="2025-03-31T22:24:00.896" v="231"/>
          <ac:grpSpMkLst>
            <pc:docMk/>
            <pc:sldMk cId="1810752695" sldId="350"/>
            <ac:grpSpMk id="20" creationId="{A0E2B495-825A-A78E-F3B0-F7E60FD4A674}"/>
          </ac:grpSpMkLst>
        </pc:grpChg>
        <pc:grpChg chg="add del mod">
          <ac:chgData name="Shih Min Lin" userId="EZMguJyP4QRPSMfRfjN+Y1sL5Ac+4RMpWotTWDpLLe0=" providerId="None" clId="Web-{B683F749-14AB-477B-BEF4-63C28FDB8831}" dt="2025-03-31T21:38:47.798" v="48"/>
          <ac:grpSpMkLst>
            <pc:docMk/>
            <pc:sldMk cId="1810752695" sldId="350"/>
            <ac:grpSpMk id="24" creationId="{0A82B27C-B2B5-415F-A26C-813C4293E1EA}"/>
          </ac:grpSpMkLst>
        </pc:grpChg>
        <pc:grpChg chg="add mod">
          <ac:chgData name="Shih Min Lin" userId="EZMguJyP4QRPSMfRfjN+Y1sL5Ac+4RMpWotTWDpLLe0=" providerId="None" clId="Web-{B683F749-14AB-477B-BEF4-63C28FDB8831}" dt="2025-03-31T21:41:57.115" v="72" actId="1076"/>
          <ac:grpSpMkLst>
            <pc:docMk/>
            <pc:sldMk cId="1810752695" sldId="350"/>
            <ac:grpSpMk id="28" creationId="{F1BD0977-F204-C947-BEE3-C2CAC7B3170A}"/>
          </ac:grpSpMkLst>
        </pc:grpChg>
        <pc:grpChg chg="add del">
          <ac:chgData name="Shih Min Lin" userId="EZMguJyP4QRPSMfRfjN+Y1sL5Ac+4RMpWotTWDpLLe0=" providerId="None" clId="Web-{B683F749-14AB-477B-BEF4-63C28FDB8831}" dt="2025-03-31T21:42:03.381" v="74"/>
          <ac:grpSpMkLst>
            <pc:docMk/>
            <pc:sldMk cId="1810752695" sldId="350"/>
            <ac:grpSpMk id="29" creationId="{FCD83939-B3A1-59FB-78DA-43B9569ABE91}"/>
          </ac:grpSpMkLst>
        </pc:grpChg>
        <pc:grpChg chg="add mod">
          <ac:chgData name="Shih Min Lin" userId="EZMguJyP4QRPSMfRfjN+Y1sL5Ac+4RMpWotTWDpLLe0=" providerId="None" clId="Web-{B683F749-14AB-477B-BEF4-63C28FDB8831}" dt="2025-03-31T22:21:25.546" v="220" actId="1076"/>
          <ac:grpSpMkLst>
            <pc:docMk/>
            <pc:sldMk cId="1810752695" sldId="350"/>
            <ac:grpSpMk id="30" creationId="{1F239733-A08D-5340-08F2-AD22AD2B01F4}"/>
          </ac:grpSpMkLst>
        </pc:grpChg>
        <pc:grpChg chg="add mod">
          <ac:chgData name="Shih Min Lin" userId="EZMguJyP4QRPSMfRfjN+Y1sL5Ac+4RMpWotTWDpLLe0=" providerId="None" clId="Web-{B683F749-14AB-477B-BEF4-63C28FDB8831}" dt="2025-03-31T22:21:31.078" v="222" actId="1076"/>
          <ac:grpSpMkLst>
            <pc:docMk/>
            <pc:sldMk cId="1810752695" sldId="350"/>
            <ac:grpSpMk id="31" creationId="{3EA4FCBD-C667-4272-C957-FA77828EB3F3}"/>
          </ac:grpSpMkLst>
        </pc:grpChg>
        <pc:grpChg chg="add del mod">
          <ac:chgData name="Shih Min Lin" userId="EZMguJyP4QRPSMfRfjN+Y1sL5Ac+4RMpWotTWDpLLe0=" providerId="None" clId="Web-{B683F749-14AB-477B-BEF4-63C28FDB8831}" dt="2025-03-31T21:42:37.694" v="89"/>
          <ac:grpSpMkLst>
            <pc:docMk/>
            <pc:sldMk cId="1810752695" sldId="350"/>
            <ac:grpSpMk id="33" creationId="{C5D00C67-82B1-C63A-B824-D91C9B10EAE5}"/>
          </ac:grpSpMkLst>
        </pc:grpChg>
        <pc:grpChg chg="add mod">
          <ac:chgData name="Shih Min Lin" userId="EZMguJyP4QRPSMfRfjN+Y1sL5Ac+4RMpWotTWDpLLe0=" providerId="None" clId="Web-{B683F749-14AB-477B-BEF4-63C28FDB8831}" dt="2025-03-31T22:21:19.624" v="218" actId="1076"/>
          <ac:grpSpMkLst>
            <pc:docMk/>
            <pc:sldMk cId="1810752695" sldId="350"/>
            <ac:grpSpMk id="38" creationId="{3204E437-4613-8DAE-B4E7-3FD3A91CE571}"/>
          </ac:grpSpMkLst>
        </pc:grpChg>
        <pc:grpChg chg="add mod">
          <ac:chgData name="Shih Min Lin" userId="EZMguJyP4QRPSMfRfjN+Y1sL5Ac+4RMpWotTWDpLLe0=" providerId="None" clId="Web-{B683F749-14AB-477B-BEF4-63C28FDB8831}" dt="2025-03-31T22:21:22.781" v="219" actId="1076"/>
          <ac:grpSpMkLst>
            <pc:docMk/>
            <pc:sldMk cId="1810752695" sldId="350"/>
            <ac:grpSpMk id="39" creationId="{8DF54517-4414-23A7-3FCC-23006454AFB8}"/>
          </ac:grpSpMkLst>
        </pc:grpChg>
        <pc:graphicFrameChg chg="add del mod modGraphic">
          <ac:chgData name="Shih Min Lin" userId="EZMguJyP4QRPSMfRfjN+Y1sL5Ac+4RMpWotTWDpLLe0=" providerId="None" clId="Web-{B683F749-14AB-477B-BEF4-63C28FDB8831}" dt="2025-03-31T21:34:40.916" v="10"/>
          <ac:graphicFrameMkLst>
            <pc:docMk/>
            <pc:sldMk cId="1810752695" sldId="350"/>
            <ac:graphicFrameMk id="7" creationId="{2DD023C4-A638-3F41-5C5B-3CB69DCC70A5}"/>
          </ac:graphicFrameMkLst>
        </pc:graphicFrameChg>
        <pc:picChg chg="del topLvl">
          <ac:chgData name="Shih Min Lin" userId="EZMguJyP4QRPSMfRfjN+Y1sL5Ac+4RMpWotTWDpLLe0=" providerId="None" clId="Web-{B683F749-14AB-477B-BEF4-63C28FDB8831}" dt="2025-03-31T22:14:14.733" v="124"/>
          <ac:picMkLst>
            <pc:docMk/>
            <pc:sldMk cId="1810752695" sldId="350"/>
            <ac:picMk id="9" creationId="{E2EC6577-A26B-9F7B-1DD8-E590F0B11FCC}"/>
          </ac:picMkLst>
        </pc:picChg>
        <pc:picChg chg="add mod">
          <ac:chgData name="Shih Min Lin" userId="EZMguJyP4QRPSMfRfjN+Y1sL5Ac+4RMpWotTWDpLLe0=" providerId="None" clId="Web-{B683F749-14AB-477B-BEF4-63C28FDB8831}" dt="2025-03-31T22:14:32.030" v="130" actId="1076"/>
          <ac:picMkLst>
            <pc:docMk/>
            <pc:sldMk cId="1810752695" sldId="350"/>
            <ac:picMk id="10" creationId="{76CA130B-3420-1DEF-3B0D-E5C720031408}"/>
          </ac:picMkLst>
        </pc:picChg>
        <pc:picChg chg="del">
          <ac:chgData name="Shih Min Lin" userId="EZMguJyP4QRPSMfRfjN+Y1sL5Ac+4RMpWotTWDpLLe0=" providerId="None" clId="Web-{B683F749-14AB-477B-BEF4-63C28FDB8831}" dt="2025-03-31T21:33:42.415" v="7"/>
          <ac:picMkLst>
            <pc:docMk/>
            <pc:sldMk cId="1810752695" sldId="350"/>
            <ac:picMk id="12" creationId="{3B7145F6-71A9-4A5F-9156-4EAE9D091418}"/>
          </ac:picMkLst>
        </pc:picChg>
        <pc:picChg chg="del topLvl">
          <ac:chgData name="Shih Min Lin" userId="EZMguJyP4QRPSMfRfjN+Y1sL5Ac+4RMpWotTWDpLLe0=" providerId="None" clId="Web-{B683F749-14AB-477B-BEF4-63C28FDB8831}" dt="2025-03-31T22:17:19.709" v="184"/>
          <ac:picMkLst>
            <pc:docMk/>
            <pc:sldMk cId="1810752695" sldId="350"/>
            <ac:picMk id="15" creationId="{B84451ED-A393-8566-8525-314B42782283}"/>
          </ac:picMkLst>
        </pc:picChg>
        <pc:picChg chg="add mod">
          <ac:chgData name="Shih Min Lin" userId="EZMguJyP4QRPSMfRfjN+Y1sL5Ac+4RMpWotTWDpLLe0=" providerId="None" clId="Web-{B683F749-14AB-477B-BEF4-63C28FDB8831}" dt="2025-03-31T22:21:11.265" v="216" actId="1076"/>
          <ac:picMkLst>
            <pc:docMk/>
            <pc:sldMk cId="1810752695" sldId="350"/>
            <ac:picMk id="16" creationId="{D9E57859-BE1F-DA11-D255-B03655D2EB75}"/>
          </ac:picMkLst>
        </pc:picChg>
        <pc:picChg chg="add del mod topLvl">
          <ac:chgData name="Shih Min Lin" userId="EZMguJyP4QRPSMfRfjN+Y1sL5Ac+4RMpWotTWDpLLe0=" providerId="None" clId="Web-{B683F749-14AB-477B-BEF4-63C28FDB8831}" dt="2025-03-31T22:25:34.884" v="246"/>
          <ac:picMkLst>
            <pc:docMk/>
            <pc:sldMk cId="1810752695" sldId="350"/>
            <ac:picMk id="19" creationId="{46F38EFF-B517-2A4A-AFCC-A64DD138CF97}"/>
          </ac:picMkLst>
        </pc:picChg>
        <pc:picChg chg="del topLvl">
          <ac:chgData name="Shih Min Lin" userId="EZMguJyP4QRPSMfRfjN+Y1sL5Ac+4RMpWotTWDpLLe0=" providerId="None" clId="Web-{B683F749-14AB-477B-BEF4-63C28FDB8831}" dt="2025-03-31T22:19:48.511" v="200"/>
          <ac:picMkLst>
            <pc:docMk/>
            <pc:sldMk cId="1810752695" sldId="350"/>
            <ac:picMk id="26" creationId="{1BA87619-10E5-07FA-6D63-1B9782D5ADEF}"/>
          </ac:picMkLst>
        </pc:picChg>
        <pc:picChg chg="del topLvl">
          <ac:chgData name="Shih Min Lin" userId="EZMguJyP4QRPSMfRfjN+Y1sL5Ac+4RMpWotTWDpLLe0=" providerId="None" clId="Web-{B683F749-14AB-477B-BEF4-63C28FDB8831}" dt="2025-03-31T21:38:49.516" v="49"/>
          <ac:picMkLst>
            <pc:docMk/>
            <pc:sldMk cId="1810752695" sldId="350"/>
            <ac:picMk id="26" creationId="{46123716-FC10-D217-3D26-5D22F44D794D}"/>
          </ac:picMkLst>
        </pc:picChg>
        <pc:picChg chg="add mod">
          <ac:chgData name="Shih Min Lin" userId="EZMguJyP4QRPSMfRfjN+Y1sL5Ac+4RMpWotTWDpLLe0=" providerId="None" clId="Web-{B683F749-14AB-477B-BEF4-63C28FDB8831}" dt="2025-03-31T21:41:48.255" v="70" actId="1076"/>
          <ac:picMkLst>
            <pc:docMk/>
            <pc:sldMk cId="1810752695" sldId="350"/>
            <ac:picMk id="27" creationId="{F5E16D33-6776-8F33-A041-7039DE8E5DB5}"/>
          </ac:picMkLst>
        </pc:picChg>
        <pc:picChg chg="add mod">
          <ac:chgData name="Shih Min Lin" userId="EZMguJyP4QRPSMfRfjN+Y1sL5Ac+4RMpWotTWDpLLe0=" providerId="None" clId="Web-{B683F749-14AB-477B-BEF4-63C28FDB8831}" dt="2025-03-31T22:21:49.469" v="224" actId="14100"/>
          <ac:picMkLst>
            <pc:docMk/>
            <pc:sldMk cId="1810752695" sldId="350"/>
            <ac:picMk id="29" creationId="{4341F1DF-18CF-EB18-B2E4-BAAD1AA26AB5}"/>
          </ac:picMkLst>
        </pc:picChg>
        <pc:picChg chg="add mod">
          <ac:chgData name="Shih Min Lin" userId="EZMguJyP4QRPSMfRfjN+Y1sL5Ac+4RMpWotTWDpLLe0=" providerId="None" clId="Web-{B683F749-14AB-477B-BEF4-63C28FDB8831}" dt="2025-03-31T22:26:20.121" v="268" actId="1076"/>
          <ac:picMkLst>
            <pc:docMk/>
            <pc:sldMk cId="1810752695" sldId="350"/>
            <ac:picMk id="33" creationId="{6FEFDE35-7034-F0E8-D0C7-A10899AB3E64}"/>
          </ac:picMkLst>
        </pc:picChg>
        <pc:picChg chg="del topLvl">
          <ac:chgData name="Shih Min Lin" userId="EZMguJyP4QRPSMfRfjN+Y1sL5Ac+4RMpWotTWDpLLe0=" providerId="None" clId="Web-{B683F749-14AB-477B-BEF4-63C28FDB8831}" dt="2025-03-31T21:42:39.679" v="90"/>
          <ac:picMkLst>
            <pc:docMk/>
            <pc:sldMk cId="1810752695" sldId="350"/>
            <ac:picMk id="35" creationId="{5D56A846-4C78-5ED7-9418-3B39E6FB276B}"/>
          </ac:picMkLst>
        </pc:picChg>
        <pc:picChg chg="add mod">
          <ac:chgData name="Shih Min Lin" userId="EZMguJyP4QRPSMfRfjN+Y1sL5Ac+4RMpWotTWDpLLe0=" providerId="None" clId="Web-{B683F749-14AB-477B-BEF4-63C28FDB8831}" dt="2025-03-31T21:44:08.806" v="96" actId="1076"/>
          <ac:picMkLst>
            <pc:docMk/>
            <pc:sldMk cId="1810752695" sldId="350"/>
            <ac:picMk id="36" creationId="{FAA40927-8DFC-DFA3-E519-9D008122CFCB}"/>
          </ac:picMkLst>
        </pc:picChg>
      </pc:sldChg>
    </pc:docChg>
  </pc:docChgLst>
  <pc:docChgLst>
    <pc:chgData name="Ananth Mohan" userId="0+ntHPCRoNBLvPdhBUzfljBEc8fje1ZhpS6eiRuEUeE=" providerId="None" clId="Web-{59BB2EA6-B2DC-46A1-9572-8A869EE2226C}"/>
    <pc:docChg chg="modSld">
      <pc:chgData name="Ananth Mohan" userId="0+ntHPCRoNBLvPdhBUzfljBEc8fje1ZhpS6eiRuEUeE=" providerId="None" clId="Web-{59BB2EA6-B2DC-46A1-9572-8A869EE2226C}" dt="2025-04-03T01:56:11.322" v="4"/>
      <pc:docMkLst>
        <pc:docMk/>
      </pc:docMkLst>
      <pc:sldChg chg="addSp delSp modSp">
        <pc:chgData name="Ananth Mohan" userId="0+ntHPCRoNBLvPdhBUzfljBEc8fje1ZhpS6eiRuEUeE=" providerId="None" clId="Web-{59BB2EA6-B2DC-46A1-9572-8A869EE2226C}" dt="2025-04-03T01:56:11.322" v="4"/>
        <pc:sldMkLst>
          <pc:docMk/>
          <pc:sldMk cId="957103801" sldId="361"/>
        </pc:sldMkLst>
        <pc:spChg chg="mod">
          <ac:chgData name="Ananth Mohan" userId="0+ntHPCRoNBLvPdhBUzfljBEc8fje1ZhpS6eiRuEUeE=" providerId="None" clId="Web-{59BB2EA6-B2DC-46A1-9572-8A869EE2226C}" dt="2025-04-03T01:55:00.194" v="0" actId="1076"/>
          <ac:spMkLst>
            <pc:docMk/>
            <pc:sldMk cId="957103801" sldId="361"/>
            <ac:spMk id="18" creationId="{81792328-5FBB-D444-A3A1-12BD03B57677}"/>
          </ac:spMkLst>
        </pc:spChg>
        <pc:picChg chg="add del mod">
          <ac:chgData name="Ananth Mohan" userId="0+ntHPCRoNBLvPdhBUzfljBEc8fje1ZhpS6eiRuEUeE=" providerId="None" clId="Web-{59BB2EA6-B2DC-46A1-9572-8A869EE2226C}" dt="2025-04-03T01:56:11.322" v="4"/>
          <ac:picMkLst>
            <pc:docMk/>
            <pc:sldMk cId="957103801" sldId="361"/>
            <ac:picMk id="8" creationId="{7CB0373D-78DF-D556-D16E-6D6E8A4D0CA5}"/>
          </ac:picMkLst>
        </pc:picChg>
      </pc:sldChg>
    </pc:docChg>
  </pc:docChgLst>
  <pc:docChgLst>
    <pc:chgData name="Ananth Mohan" userId="0+ntHPCRoNBLvPdhBUzfljBEc8fje1ZhpS6eiRuEUeE=" providerId="None" clId="Web-{3469B961-171C-4BAC-A502-3EDC2FD13825}"/>
    <pc:docChg chg="modSld">
      <pc:chgData name="Ananth Mohan" userId="0+ntHPCRoNBLvPdhBUzfljBEc8fje1ZhpS6eiRuEUeE=" providerId="None" clId="Web-{3469B961-171C-4BAC-A502-3EDC2FD13825}" dt="2025-04-01T01:10:43.269" v="767"/>
      <pc:docMkLst>
        <pc:docMk/>
      </pc:docMkLst>
      <pc:sldChg chg="delSp">
        <pc:chgData name="Ananth Mohan" userId="0+ntHPCRoNBLvPdhBUzfljBEc8fje1ZhpS6eiRuEUeE=" providerId="None" clId="Web-{3469B961-171C-4BAC-A502-3EDC2FD13825}" dt="2025-04-01T00:05:35.378" v="49"/>
        <pc:sldMkLst>
          <pc:docMk/>
          <pc:sldMk cId="1678082126" sldId="314"/>
        </pc:sldMkLst>
        <pc:picChg chg="del">
          <ac:chgData name="Ananth Mohan" userId="0+ntHPCRoNBLvPdhBUzfljBEc8fje1ZhpS6eiRuEUeE=" providerId="None" clId="Web-{3469B961-171C-4BAC-A502-3EDC2FD13825}" dt="2025-04-01T00:05:35.378" v="49"/>
          <ac:picMkLst>
            <pc:docMk/>
            <pc:sldMk cId="1678082126" sldId="314"/>
            <ac:picMk id="3" creationId="{C2581BAA-2D0F-19EC-85E7-7707D453BFF2}"/>
          </ac:picMkLst>
        </pc:picChg>
      </pc:sldChg>
      <pc:sldChg chg="modSp">
        <pc:chgData name="Ananth Mohan" userId="0+ntHPCRoNBLvPdhBUzfljBEc8fje1ZhpS6eiRuEUeE=" providerId="None" clId="Web-{3469B961-171C-4BAC-A502-3EDC2FD13825}" dt="2025-04-01T00:25:27.118" v="179"/>
        <pc:sldMkLst>
          <pc:docMk/>
          <pc:sldMk cId="176403920" sldId="315"/>
        </pc:sldMkLst>
        <pc:graphicFrameChg chg="mod modGraphic">
          <ac:chgData name="Ananth Mohan" userId="0+ntHPCRoNBLvPdhBUzfljBEc8fje1ZhpS6eiRuEUeE=" providerId="None" clId="Web-{3469B961-171C-4BAC-A502-3EDC2FD13825}" dt="2025-04-01T00:25:27.118" v="179"/>
          <ac:graphicFrameMkLst>
            <pc:docMk/>
            <pc:sldMk cId="176403920" sldId="315"/>
            <ac:graphicFrameMk id="12" creationId="{1BE06981-79EA-3B2F-6571-811EDCD78B80}"/>
          </ac:graphicFrameMkLst>
        </pc:graphicFrameChg>
      </pc:sldChg>
      <pc:sldChg chg="modSp">
        <pc:chgData name="Ananth Mohan" userId="0+ntHPCRoNBLvPdhBUzfljBEc8fje1ZhpS6eiRuEUeE=" providerId="None" clId="Web-{3469B961-171C-4BAC-A502-3EDC2FD13825}" dt="2025-04-01T01:04:15.281" v="638" actId="20577"/>
        <pc:sldMkLst>
          <pc:docMk/>
          <pc:sldMk cId="2425371351" sldId="319"/>
        </pc:sldMkLst>
        <pc:spChg chg="mod">
          <ac:chgData name="Ananth Mohan" userId="0+ntHPCRoNBLvPdhBUzfljBEc8fje1ZhpS6eiRuEUeE=" providerId="None" clId="Web-{3469B961-171C-4BAC-A502-3EDC2FD13825}" dt="2025-04-01T01:04:15.281" v="638" actId="20577"/>
          <ac:spMkLst>
            <pc:docMk/>
            <pc:sldMk cId="2425371351" sldId="319"/>
            <ac:spMk id="2" creationId="{77126E62-8FEA-3CB6-BD45-9A34A09C4DF9}"/>
          </ac:spMkLst>
        </pc:spChg>
        <pc:spChg chg="mod">
          <ac:chgData name="Ananth Mohan" userId="0+ntHPCRoNBLvPdhBUzfljBEc8fje1ZhpS6eiRuEUeE=" providerId="None" clId="Web-{3469B961-171C-4BAC-A502-3EDC2FD13825}" dt="2025-04-01T00:45:53.524" v="386" actId="20577"/>
          <ac:spMkLst>
            <pc:docMk/>
            <pc:sldMk cId="2425371351" sldId="319"/>
            <ac:spMk id="14" creationId="{5493DB63-B8CD-A821-305B-42A43EE5944E}"/>
          </ac:spMkLst>
        </pc:spChg>
        <pc:spChg chg="mod">
          <ac:chgData name="Ananth Mohan" userId="0+ntHPCRoNBLvPdhBUzfljBEc8fje1ZhpS6eiRuEUeE=" providerId="None" clId="Web-{3469B961-171C-4BAC-A502-3EDC2FD13825}" dt="2025-04-01T00:44:13.681" v="347" actId="20577"/>
          <ac:spMkLst>
            <pc:docMk/>
            <pc:sldMk cId="2425371351" sldId="319"/>
            <ac:spMk id="16" creationId="{344A7A8C-2423-33BF-B018-D952E2AECA39}"/>
          </ac:spMkLst>
        </pc:spChg>
        <pc:spChg chg="mod">
          <ac:chgData name="Ananth Mohan" userId="0+ntHPCRoNBLvPdhBUzfljBEc8fje1ZhpS6eiRuEUeE=" providerId="None" clId="Web-{3469B961-171C-4BAC-A502-3EDC2FD13825}" dt="2025-04-01T00:43:57.509" v="345" actId="20577"/>
          <ac:spMkLst>
            <pc:docMk/>
            <pc:sldMk cId="2425371351" sldId="319"/>
            <ac:spMk id="17" creationId="{018EF8B0-2F0C-A02B-86CD-32B84A8E30CD}"/>
          </ac:spMkLst>
        </pc:spChg>
        <pc:spChg chg="mod">
          <ac:chgData name="Ananth Mohan" userId="0+ntHPCRoNBLvPdhBUzfljBEc8fje1ZhpS6eiRuEUeE=" providerId="None" clId="Web-{3469B961-171C-4BAC-A502-3EDC2FD13825}" dt="2025-04-01T00:45:30.618" v="382" actId="20577"/>
          <ac:spMkLst>
            <pc:docMk/>
            <pc:sldMk cId="2425371351" sldId="319"/>
            <ac:spMk id="18" creationId="{CEF21F44-C129-A148-18D9-D247C4048475}"/>
          </ac:spMkLst>
        </pc:spChg>
        <pc:spChg chg="mod">
          <ac:chgData name="Ananth Mohan" userId="0+ntHPCRoNBLvPdhBUzfljBEc8fje1ZhpS6eiRuEUeE=" providerId="None" clId="Web-{3469B961-171C-4BAC-A502-3EDC2FD13825}" dt="2025-04-01T00:24:15.102" v="115"/>
          <ac:spMkLst>
            <pc:docMk/>
            <pc:sldMk cId="2425371351" sldId="319"/>
            <ac:spMk id="27" creationId="{D6BB9188-66FB-E531-49D0-F138CEE99BFA}"/>
          </ac:spMkLst>
        </pc:spChg>
      </pc:sldChg>
      <pc:sldChg chg="addSp delSp modSp">
        <pc:chgData name="Ananth Mohan" userId="0+ntHPCRoNBLvPdhBUzfljBEc8fje1ZhpS6eiRuEUeE=" providerId="None" clId="Web-{3469B961-171C-4BAC-A502-3EDC2FD13825}" dt="2025-04-01T00:46:27.665" v="399" actId="20577"/>
        <pc:sldMkLst>
          <pc:docMk/>
          <pc:sldMk cId="2200141053" sldId="320"/>
        </pc:sldMkLst>
        <pc:spChg chg="mod">
          <ac:chgData name="Ananth Mohan" userId="0+ntHPCRoNBLvPdhBUzfljBEc8fje1ZhpS6eiRuEUeE=" providerId="None" clId="Web-{3469B961-171C-4BAC-A502-3EDC2FD13825}" dt="2025-04-01T00:46:27.665" v="399" actId="20577"/>
          <ac:spMkLst>
            <pc:docMk/>
            <pc:sldMk cId="2200141053" sldId="320"/>
            <ac:spMk id="2" creationId="{2923DC98-AB99-969D-A63B-B2D01A0D747D}"/>
          </ac:spMkLst>
        </pc:spChg>
        <pc:spChg chg="add mod">
          <ac:chgData name="Ananth Mohan" userId="0+ntHPCRoNBLvPdhBUzfljBEc8fje1ZhpS6eiRuEUeE=" providerId="None" clId="Web-{3469B961-171C-4BAC-A502-3EDC2FD13825}" dt="2025-04-01T00:38:13.478" v="279" actId="20577"/>
          <ac:spMkLst>
            <pc:docMk/>
            <pc:sldMk cId="2200141053" sldId="320"/>
            <ac:spMk id="21" creationId="{4B622FD2-308A-5D5B-FB8F-0C23D25A8F7E}"/>
          </ac:spMkLst>
        </pc:spChg>
        <pc:spChg chg="mod">
          <ac:chgData name="Ananth Mohan" userId="0+ntHPCRoNBLvPdhBUzfljBEc8fje1ZhpS6eiRuEUeE=" providerId="None" clId="Web-{3469B961-171C-4BAC-A502-3EDC2FD13825}" dt="2025-04-01T00:43:27.056" v="337" actId="1076"/>
          <ac:spMkLst>
            <pc:docMk/>
            <pc:sldMk cId="2200141053" sldId="320"/>
            <ac:spMk id="22" creationId="{D6D9933E-4DAF-1217-8F5A-655676515F67}"/>
          </ac:spMkLst>
        </pc:spChg>
        <pc:spChg chg="add mod">
          <ac:chgData name="Ananth Mohan" userId="0+ntHPCRoNBLvPdhBUzfljBEc8fje1ZhpS6eiRuEUeE=" providerId="None" clId="Web-{3469B961-171C-4BAC-A502-3EDC2FD13825}" dt="2025-04-01T00:39:11.399" v="289" actId="1076"/>
          <ac:spMkLst>
            <pc:docMk/>
            <pc:sldMk cId="2200141053" sldId="320"/>
            <ac:spMk id="28" creationId="{FAC46AB4-488B-4E16-42D6-3A580CE0146F}"/>
          </ac:spMkLst>
        </pc:spChg>
        <pc:spChg chg="add mod">
          <ac:chgData name="Ananth Mohan" userId="0+ntHPCRoNBLvPdhBUzfljBEc8fje1ZhpS6eiRuEUeE=" providerId="None" clId="Web-{3469B961-171C-4BAC-A502-3EDC2FD13825}" dt="2025-04-01T00:40:16.571" v="311" actId="14100"/>
          <ac:spMkLst>
            <pc:docMk/>
            <pc:sldMk cId="2200141053" sldId="320"/>
            <ac:spMk id="31" creationId="{9A2E5AB6-91ED-5D4A-94DD-CE1B8EE83CC8}"/>
          </ac:spMkLst>
        </pc:spChg>
        <pc:cxnChg chg="add mod ord">
          <ac:chgData name="Ananth Mohan" userId="0+ntHPCRoNBLvPdhBUzfljBEc8fje1ZhpS6eiRuEUeE=" providerId="None" clId="Web-{3469B961-171C-4BAC-A502-3EDC2FD13825}" dt="2025-04-01T00:38:54.431" v="283"/>
          <ac:cxnSpMkLst>
            <pc:docMk/>
            <pc:sldMk cId="2200141053" sldId="320"/>
            <ac:cxnSpMk id="27" creationId="{9592E5F0-EA66-5752-5F76-157C3F5E3D20}"/>
          </ac:cxnSpMkLst>
        </pc:cxnChg>
        <pc:cxnChg chg="add mod ord">
          <ac:chgData name="Ananth Mohan" userId="0+ntHPCRoNBLvPdhBUzfljBEc8fje1ZhpS6eiRuEUeE=" providerId="None" clId="Web-{3469B961-171C-4BAC-A502-3EDC2FD13825}" dt="2025-04-01T00:39:22.446" v="292"/>
          <ac:cxnSpMkLst>
            <pc:docMk/>
            <pc:sldMk cId="2200141053" sldId="320"/>
            <ac:cxnSpMk id="29" creationId="{93E6222A-A57F-28F2-D38C-CD4F7258BC79}"/>
          </ac:cxnSpMkLst>
        </pc:cxnChg>
        <pc:cxnChg chg="add del mod">
          <ac:chgData name="Ananth Mohan" userId="0+ntHPCRoNBLvPdhBUzfljBEc8fje1ZhpS6eiRuEUeE=" providerId="None" clId="Web-{3469B961-171C-4BAC-A502-3EDC2FD13825}" dt="2025-04-01T00:40:30.103" v="312"/>
          <ac:cxnSpMkLst>
            <pc:docMk/>
            <pc:sldMk cId="2200141053" sldId="320"/>
            <ac:cxnSpMk id="30" creationId="{BFE07797-1D11-7C01-5F19-53C4F88D5D9B}"/>
          </ac:cxnSpMkLst>
        </pc:cxnChg>
        <pc:cxnChg chg="add mod">
          <ac:chgData name="Ananth Mohan" userId="0+ntHPCRoNBLvPdhBUzfljBEc8fje1ZhpS6eiRuEUeE=" providerId="None" clId="Web-{3469B961-171C-4BAC-A502-3EDC2FD13825}" dt="2025-04-01T00:42:58.024" v="332" actId="1076"/>
          <ac:cxnSpMkLst>
            <pc:docMk/>
            <pc:sldMk cId="2200141053" sldId="320"/>
            <ac:cxnSpMk id="32" creationId="{391AD021-2958-24C3-B89A-21D4A07FBB25}"/>
          </ac:cxnSpMkLst>
        </pc:cxnChg>
        <pc:cxnChg chg="add mod">
          <ac:chgData name="Ananth Mohan" userId="0+ntHPCRoNBLvPdhBUzfljBEc8fje1ZhpS6eiRuEUeE=" providerId="None" clId="Web-{3469B961-171C-4BAC-A502-3EDC2FD13825}" dt="2025-04-01T00:43:06.399" v="334" actId="14100"/>
          <ac:cxnSpMkLst>
            <pc:docMk/>
            <pc:sldMk cId="2200141053" sldId="320"/>
            <ac:cxnSpMk id="33" creationId="{4D5E24BB-3043-2973-420F-654B78EF4BF5}"/>
          </ac:cxnSpMkLst>
        </pc:cxnChg>
      </pc:sldChg>
      <pc:sldChg chg="addSp delSp modSp">
        <pc:chgData name="Ananth Mohan" userId="0+ntHPCRoNBLvPdhBUzfljBEc8fje1ZhpS6eiRuEUeE=" providerId="None" clId="Web-{3469B961-171C-4BAC-A502-3EDC2FD13825}" dt="2025-04-01T01:10:43.269" v="767"/>
        <pc:sldMkLst>
          <pc:docMk/>
          <pc:sldMk cId="3592011414" sldId="321"/>
        </pc:sldMkLst>
        <pc:graphicFrameChg chg="mod modGraphic">
          <ac:chgData name="Ananth Mohan" userId="0+ntHPCRoNBLvPdhBUzfljBEc8fje1ZhpS6eiRuEUeE=" providerId="None" clId="Web-{3469B961-171C-4BAC-A502-3EDC2FD13825}" dt="2025-04-01T01:10:43.269" v="767"/>
          <ac:graphicFrameMkLst>
            <pc:docMk/>
            <pc:sldMk cId="3592011414" sldId="321"/>
            <ac:graphicFrameMk id="3" creationId="{725C0FB5-6FDC-F690-4983-417D54FF3C77}"/>
          </ac:graphicFrameMkLst>
        </pc:graphicFrameChg>
        <pc:graphicFrameChg chg="add del mod">
          <ac:chgData name="Ananth Mohan" userId="0+ntHPCRoNBLvPdhBUzfljBEc8fje1ZhpS6eiRuEUeE=" providerId="None" clId="Web-{3469B961-171C-4BAC-A502-3EDC2FD13825}" dt="2025-04-01T00:56:59.854" v="467"/>
          <ac:graphicFrameMkLst>
            <pc:docMk/>
            <pc:sldMk cId="3592011414" sldId="321"/>
            <ac:graphicFrameMk id="7" creationId="{DDD2C6D7-9DFB-4C65-38BE-B59C54509E73}"/>
          </ac:graphicFrameMkLst>
        </pc:graphicFrameChg>
        <pc:graphicFrameChg chg="add del mod">
          <ac:chgData name="Ananth Mohan" userId="0+ntHPCRoNBLvPdhBUzfljBEc8fje1ZhpS6eiRuEUeE=" providerId="None" clId="Web-{3469B961-171C-4BAC-A502-3EDC2FD13825}" dt="2025-04-01T01:05:44.187" v="680"/>
          <ac:graphicFrameMkLst>
            <pc:docMk/>
            <pc:sldMk cId="3592011414" sldId="321"/>
            <ac:graphicFrameMk id="9" creationId="{AA575F25-720B-868D-FC3F-C1D68361CC19}"/>
          </ac:graphicFrameMkLst>
        </pc:graphicFrameChg>
      </pc:sldChg>
      <pc:sldChg chg="addSp delSp modSp">
        <pc:chgData name="Ananth Mohan" userId="0+ntHPCRoNBLvPdhBUzfljBEc8fje1ZhpS6eiRuEUeE=" providerId="None" clId="Web-{3469B961-171C-4BAC-A502-3EDC2FD13825}" dt="2025-04-01T00:53:21.009" v="429" actId="1076"/>
        <pc:sldMkLst>
          <pc:docMk/>
          <pc:sldMk cId="2500797487" sldId="347"/>
        </pc:sldMkLst>
        <pc:spChg chg="del">
          <ac:chgData name="Ananth Mohan" userId="0+ntHPCRoNBLvPdhBUzfljBEc8fje1ZhpS6eiRuEUeE=" providerId="None" clId="Web-{3469B961-171C-4BAC-A502-3EDC2FD13825}" dt="2025-03-31T23:59:34.300" v="6"/>
          <ac:spMkLst>
            <pc:docMk/>
            <pc:sldMk cId="2500797487" sldId="347"/>
            <ac:spMk id="4" creationId="{0436AAC5-6691-9296-C101-FBDC33CD8ABB}"/>
          </ac:spMkLst>
        </pc:spChg>
        <pc:spChg chg="mod">
          <ac:chgData name="Ananth Mohan" userId="0+ntHPCRoNBLvPdhBUzfljBEc8fje1ZhpS6eiRuEUeE=" providerId="None" clId="Web-{3469B961-171C-4BAC-A502-3EDC2FD13825}" dt="2025-04-01T00:53:21.009" v="427" actId="1076"/>
          <ac:spMkLst>
            <pc:docMk/>
            <pc:sldMk cId="2500797487" sldId="347"/>
            <ac:spMk id="9" creationId="{83ECA547-9C53-BFA8-DED3-51DB3DF56654}"/>
          </ac:spMkLst>
        </pc:spChg>
        <pc:spChg chg="mod">
          <ac:chgData name="Ananth Mohan" userId="0+ntHPCRoNBLvPdhBUzfljBEc8fje1ZhpS6eiRuEUeE=" providerId="None" clId="Web-{3469B961-171C-4BAC-A502-3EDC2FD13825}" dt="2025-04-01T00:53:21.009" v="428" actId="1076"/>
          <ac:spMkLst>
            <pc:docMk/>
            <pc:sldMk cId="2500797487" sldId="347"/>
            <ac:spMk id="10" creationId="{53021C72-2004-4CC4-ACC8-4F8DDCAA13A0}"/>
          </ac:spMkLst>
        </pc:spChg>
        <pc:spChg chg="mod">
          <ac:chgData name="Ananth Mohan" userId="0+ntHPCRoNBLvPdhBUzfljBEc8fje1ZhpS6eiRuEUeE=" providerId="None" clId="Web-{3469B961-171C-4BAC-A502-3EDC2FD13825}" dt="2025-04-01T00:53:21.009" v="429" actId="1076"/>
          <ac:spMkLst>
            <pc:docMk/>
            <pc:sldMk cId="2500797487" sldId="347"/>
            <ac:spMk id="11" creationId="{956771FA-3F27-3FD5-56D4-9E4A57A723A1}"/>
          </ac:spMkLst>
        </pc:spChg>
        <pc:spChg chg="mod">
          <ac:chgData name="Ananth Mohan" userId="0+ntHPCRoNBLvPdhBUzfljBEc8fje1ZhpS6eiRuEUeE=" providerId="None" clId="Web-{3469B961-171C-4BAC-A502-3EDC2FD13825}" dt="2025-04-01T00:07:59.409" v="111" actId="1076"/>
          <ac:spMkLst>
            <pc:docMk/>
            <pc:sldMk cId="2500797487" sldId="347"/>
            <ac:spMk id="12" creationId="{8FDF6BC4-B338-0946-B58A-18A0585F0A25}"/>
          </ac:spMkLst>
        </pc:spChg>
        <pc:spChg chg="mod">
          <ac:chgData name="Ananth Mohan" userId="0+ntHPCRoNBLvPdhBUzfljBEc8fje1ZhpS6eiRuEUeE=" providerId="None" clId="Web-{3469B961-171C-4BAC-A502-3EDC2FD13825}" dt="2025-04-01T00:07:59.409" v="112" actId="1076"/>
          <ac:spMkLst>
            <pc:docMk/>
            <pc:sldMk cId="2500797487" sldId="347"/>
            <ac:spMk id="13" creationId="{63FB5F97-CCD6-FD33-C065-EBB3DAD6988A}"/>
          </ac:spMkLst>
        </pc:spChg>
        <pc:spChg chg="mod">
          <ac:chgData name="Ananth Mohan" userId="0+ntHPCRoNBLvPdhBUzfljBEc8fje1ZhpS6eiRuEUeE=" providerId="None" clId="Web-{3469B961-171C-4BAC-A502-3EDC2FD13825}" dt="2025-04-01T00:07:59.425" v="113" actId="1076"/>
          <ac:spMkLst>
            <pc:docMk/>
            <pc:sldMk cId="2500797487" sldId="347"/>
            <ac:spMk id="14" creationId="{8FE5420A-34F5-E31E-52A7-5DB921C42296}"/>
          </ac:spMkLst>
        </pc:spChg>
        <pc:spChg chg="add mod">
          <ac:chgData name="Ananth Mohan" userId="0+ntHPCRoNBLvPdhBUzfljBEc8fje1ZhpS6eiRuEUeE=" providerId="None" clId="Web-{3469B961-171C-4BAC-A502-3EDC2FD13825}" dt="2025-04-01T00:04:31.894" v="41"/>
          <ac:spMkLst>
            <pc:docMk/>
            <pc:sldMk cId="2500797487" sldId="347"/>
            <ac:spMk id="17" creationId="{553E72C2-3EB9-D15C-747A-9870DFD9DA75}"/>
          </ac:spMkLst>
        </pc:spChg>
        <pc:grpChg chg="add mod">
          <ac:chgData name="Ananth Mohan" userId="0+ntHPCRoNBLvPdhBUzfljBEc8fje1ZhpS6eiRuEUeE=" providerId="None" clId="Web-{3469B961-171C-4BAC-A502-3EDC2FD13825}" dt="2025-04-01T00:05:10.847" v="48" actId="1076"/>
          <ac:grpSpMkLst>
            <pc:docMk/>
            <pc:sldMk cId="2500797487" sldId="347"/>
            <ac:grpSpMk id="18" creationId="{4B83A1E5-A4DB-1026-961C-C7CD80836F34}"/>
          </ac:grpSpMkLst>
        </pc:grpChg>
        <pc:picChg chg="add del mod">
          <ac:chgData name="Ananth Mohan" userId="0+ntHPCRoNBLvPdhBUzfljBEc8fje1ZhpS6eiRuEUeE=" providerId="None" clId="Web-{3469B961-171C-4BAC-A502-3EDC2FD13825}" dt="2025-04-01T00:00:12.972" v="11"/>
          <ac:picMkLst>
            <pc:docMk/>
            <pc:sldMk cId="2500797487" sldId="347"/>
            <ac:picMk id="3" creationId="{8A1FDD95-C2AF-220B-4369-004F7A6675CE}"/>
          </ac:picMkLst>
        </pc:picChg>
        <pc:picChg chg="add del mod">
          <ac:chgData name="Ananth Mohan" userId="0+ntHPCRoNBLvPdhBUzfljBEc8fje1ZhpS6eiRuEUeE=" providerId="None" clId="Web-{3469B961-171C-4BAC-A502-3EDC2FD13825}" dt="2025-04-01T00:00:52.456" v="14"/>
          <ac:picMkLst>
            <pc:docMk/>
            <pc:sldMk cId="2500797487" sldId="347"/>
            <ac:picMk id="7" creationId="{58DA5B2A-8941-8D55-45C6-190C80E84760}"/>
          </ac:picMkLst>
        </pc:picChg>
        <pc:picChg chg="add mod">
          <ac:chgData name="Ananth Mohan" userId="0+ntHPCRoNBLvPdhBUzfljBEc8fje1ZhpS6eiRuEUeE=" providerId="None" clId="Web-{3469B961-171C-4BAC-A502-3EDC2FD13825}" dt="2025-04-01T00:05:06.097" v="47" actId="14100"/>
          <ac:picMkLst>
            <pc:docMk/>
            <pc:sldMk cId="2500797487" sldId="347"/>
            <ac:picMk id="8" creationId="{B3C76101-D097-E50C-8AE2-2BCF6E3DCD5B}"/>
          </ac:picMkLst>
        </pc:picChg>
        <pc:picChg chg="add mod">
          <ac:chgData name="Ananth Mohan" userId="0+ntHPCRoNBLvPdhBUzfljBEc8fje1ZhpS6eiRuEUeE=" providerId="None" clId="Web-{3469B961-171C-4BAC-A502-3EDC2FD13825}" dt="2025-04-01T00:03:55.503" v="38" actId="1076"/>
          <ac:picMkLst>
            <pc:docMk/>
            <pc:sldMk cId="2500797487" sldId="347"/>
            <ac:picMk id="15" creationId="{B73EEFCE-0315-843E-72A7-7AC9F8D0FAB0}"/>
          </ac:picMkLst>
        </pc:picChg>
        <pc:picChg chg="add mod modCrop">
          <ac:chgData name="Ananth Mohan" userId="0+ntHPCRoNBLvPdhBUzfljBEc8fje1ZhpS6eiRuEUeE=" providerId="None" clId="Web-{3469B961-171C-4BAC-A502-3EDC2FD13825}" dt="2025-04-01T00:03:34.753" v="35" actId="1076"/>
          <ac:picMkLst>
            <pc:docMk/>
            <pc:sldMk cId="2500797487" sldId="347"/>
            <ac:picMk id="16" creationId="{F7B569B9-4E39-68D2-88D5-0246305E5B40}"/>
          </ac:picMkLst>
        </pc:picChg>
      </pc:sldChg>
      <pc:sldChg chg="addSp delSp modSp">
        <pc:chgData name="Ananth Mohan" userId="0+ntHPCRoNBLvPdhBUzfljBEc8fje1ZhpS6eiRuEUeE=" providerId="None" clId="Web-{3469B961-171C-4BAC-A502-3EDC2FD13825}" dt="2025-04-01T00:48:32.274" v="421" actId="14100"/>
        <pc:sldMkLst>
          <pc:docMk/>
          <pc:sldMk cId="1810752695" sldId="350"/>
        </pc:sldMkLst>
        <pc:spChg chg="add mod">
          <ac:chgData name="Ananth Mohan" userId="0+ntHPCRoNBLvPdhBUzfljBEc8fje1ZhpS6eiRuEUeE=" providerId="None" clId="Web-{3469B961-171C-4BAC-A502-3EDC2FD13825}" dt="2025-04-01T00:29:54.806" v="195" actId="1076"/>
          <ac:spMkLst>
            <pc:docMk/>
            <pc:sldMk cId="1810752695" sldId="350"/>
            <ac:spMk id="9" creationId="{F05FABC5-02AF-171F-B93E-E13FDA0E1B5B}"/>
          </ac:spMkLst>
        </pc:spChg>
        <pc:spChg chg="mod">
          <ac:chgData name="Ananth Mohan" userId="0+ntHPCRoNBLvPdhBUzfljBEc8fje1ZhpS6eiRuEUeE=" providerId="None" clId="Web-{3469B961-171C-4BAC-A502-3EDC2FD13825}" dt="2025-04-01T00:48:32.274" v="421" actId="14100"/>
          <ac:spMkLst>
            <pc:docMk/>
            <pc:sldMk cId="1810752695" sldId="350"/>
            <ac:spMk id="14" creationId="{FD640D60-F8F6-D24B-1DE4-DB1F56E3ABE6}"/>
          </ac:spMkLst>
        </pc:spChg>
        <pc:spChg chg="mod">
          <ac:chgData name="Ananth Mohan" userId="0+ntHPCRoNBLvPdhBUzfljBEc8fje1ZhpS6eiRuEUeE=" providerId="None" clId="Web-{3469B961-171C-4BAC-A502-3EDC2FD13825}" dt="2025-04-01T00:29:08.978" v="180" actId="1076"/>
          <ac:spMkLst>
            <pc:docMk/>
            <pc:sldMk cId="1810752695" sldId="350"/>
            <ac:spMk id="18" creationId="{2ED9818B-702A-450E-B472-3ADA08E0C471}"/>
          </ac:spMkLst>
        </pc:spChg>
        <pc:spChg chg="mod">
          <ac:chgData name="Ananth Mohan" userId="0+ntHPCRoNBLvPdhBUzfljBEc8fje1ZhpS6eiRuEUeE=" providerId="None" clId="Web-{3469B961-171C-4BAC-A502-3EDC2FD13825}" dt="2025-04-01T00:29:17.744" v="183" actId="1076"/>
          <ac:spMkLst>
            <pc:docMk/>
            <pc:sldMk cId="1810752695" sldId="350"/>
            <ac:spMk id="22" creationId="{ED257BCF-0B36-34F2-6356-783CB58BA456}"/>
          </ac:spMkLst>
        </pc:spChg>
        <pc:spChg chg="mod">
          <ac:chgData name="Ananth Mohan" userId="0+ntHPCRoNBLvPdhBUzfljBEc8fje1ZhpS6eiRuEUeE=" providerId="None" clId="Web-{3469B961-171C-4BAC-A502-3EDC2FD13825}" dt="2025-04-01T00:29:17.744" v="184" actId="1076"/>
          <ac:spMkLst>
            <pc:docMk/>
            <pc:sldMk cId="1810752695" sldId="350"/>
            <ac:spMk id="23" creationId="{9823AA71-B9CF-0BF5-E1D7-B24A7133B541}"/>
          </ac:spMkLst>
        </pc:spChg>
        <pc:spChg chg="mod">
          <ac:chgData name="Ananth Mohan" userId="0+ntHPCRoNBLvPdhBUzfljBEc8fje1ZhpS6eiRuEUeE=" providerId="None" clId="Web-{3469B961-171C-4BAC-A502-3EDC2FD13825}" dt="2025-04-01T00:47:51.571" v="408" actId="1076"/>
          <ac:spMkLst>
            <pc:docMk/>
            <pc:sldMk cId="1810752695" sldId="350"/>
            <ac:spMk id="32" creationId="{B9DC789E-9A66-EC93-A78E-24CB15D36C32}"/>
          </ac:spMkLst>
        </pc:spChg>
        <pc:spChg chg="mod">
          <ac:chgData name="Ananth Mohan" userId="0+ntHPCRoNBLvPdhBUzfljBEc8fje1ZhpS6eiRuEUeE=" providerId="None" clId="Web-{3469B961-171C-4BAC-A502-3EDC2FD13825}" dt="2025-04-01T00:29:08.994" v="182" actId="1076"/>
          <ac:spMkLst>
            <pc:docMk/>
            <pc:sldMk cId="1810752695" sldId="350"/>
            <ac:spMk id="35" creationId="{FFC76662-F4E3-A915-929F-5CFDEBFAA018}"/>
          </ac:spMkLst>
        </pc:spChg>
        <pc:spChg chg="add mod">
          <ac:chgData name="Ananth Mohan" userId="0+ntHPCRoNBLvPdhBUzfljBEc8fje1ZhpS6eiRuEUeE=" providerId="None" clId="Web-{3469B961-171C-4BAC-A502-3EDC2FD13825}" dt="2025-04-01T00:32:52.993" v="233" actId="1076"/>
          <ac:spMkLst>
            <pc:docMk/>
            <pc:sldMk cId="1810752695" sldId="350"/>
            <ac:spMk id="41" creationId="{7309BC3A-97F7-0446-80CA-1E9FF233C0F0}"/>
          </ac:spMkLst>
        </pc:spChg>
        <pc:spChg chg="add mod">
          <ac:chgData name="Ananth Mohan" userId="0+ntHPCRoNBLvPdhBUzfljBEc8fje1ZhpS6eiRuEUeE=" providerId="None" clId="Web-{3469B961-171C-4BAC-A502-3EDC2FD13825}" dt="2025-04-01T00:34:29.368" v="259" actId="20577"/>
          <ac:spMkLst>
            <pc:docMk/>
            <pc:sldMk cId="1810752695" sldId="350"/>
            <ac:spMk id="42" creationId="{A5151387-2B0F-C9EC-2F4F-EA6D5820C036}"/>
          </ac:spMkLst>
        </pc:spChg>
        <pc:spChg chg="add mod">
          <ac:chgData name="Ananth Mohan" userId="0+ntHPCRoNBLvPdhBUzfljBEc8fje1ZhpS6eiRuEUeE=" providerId="None" clId="Web-{3469B961-171C-4BAC-A502-3EDC2FD13825}" dt="2025-04-01T00:34:59.462" v="275" actId="1076"/>
          <ac:spMkLst>
            <pc:docMk/>
            <pc:sldMk cId="1810752695" sldId="350"/>
            <ac:spMk id="43" creationId="{8647004C-5105-41BD-1E7A-54BB5808898B}"/>
          </ac:spMkLst>
        </pc:spChg>
        <pc:grpChg chg="mod">
          <ac:chgData name="Ananth Mohan" userId="0+ntHPCRoNBLvPdhBUzfljBEc8fje1ZhpS6eiRuEUeE=" providerId="None" clId="Web-{3469B961-171C-4BAC-A502-3EDC2FD13825}" dt="2025-04-01T00:33:46.322" v="239" actId="1076"/>
          <ac:grpSpMkLst>
            <pc:docMk/>
            <pc:sldMk cId="1810752695" sldId="350"/>
            <ac:grpSpMk id="11" creationId="{8F2E4522-0286-08A2-090E-83054AB3010A}"/>
          </ac:grpSpMkLst>
        </pc:grpChg>
        <pc:grpChg chg="mod">
          <ac:chgData name="Ananth Mohan" userId="0+ntHPCRoNBLvPdhBUzfljBEc8fje1ZhpS6eiRuEUeE=" providerId="None" clId="Web-{3469B961-171C-4BAC-A502-3EDC2FD13825}" dt="2025-04-01T00:33:04.493" v="234" actId="1076"/>
          <ac:grpSpMkLst>
            <pc:docMk/>
            <pc:sldMk cId="1810752695" sldId="350"/>
            <ac:grpSpMk id="30" creationId="{1F239733-A08D-5340-08F2-AD22AD2B01F4}"/>
          </ac:grpSpMkLst>
        </pc:grpChg>
        <pc:grpChg chg="mod">
          <ac:chgData name="Ananth Mohan" userId="0+ntHPCRoNBLvPdhBUzfljBEc8fje1ZhpS6eiRuEUeE=" providerId="None" clId="Web-{3469B961-171C-4BAC-A502-3EDC2FD13825}" dt="2025-04-01T00:34:02.118" v="243" actId="1076"/>
          <ac:grpSpMkLst>
            <pc:docMk/>
            <pc:sldMk cId="1810752695" sldId="350"/>
            <ac:grpSpMk id="31" creationId="{3EA4FCBD-C667-4272-C957-FA77828EB3F3}"/>
          </ac:grpSpMkLst>
        </pc:grpChg>
        <pc:grpChg chg="mod">
          <ac:chgData name="Ananth Mohan" userId="0+ntHPCRoNBLvPdhBUzfljBEc8fje1ZhpS6eiRuEUeE=" providerId="None" clId="Web-{3469B961-171C-4BAC-A502-3EDC2FD13825}" dt="2025-04-01T00:33:55.775" v="242" actId="1076"/>
          <ac:grpSpMkLst>
            <pc:docMk/>
            <pc:sldMk cId="1810752695" sldId="350"/>
            <ac:grpSpMk id="38" creationId="{3204E437-4613-8DAE-B4E7-3FD3A91CE571}"/>
          </ac:grpSpMkLst>
        </pc:grpChg>
        <pc:grpChg chg="mod">
          <ac:chgData name="Ananth Mohan" userId="0+ntHPCRoNBLvPdhBUzfljBEc8fje1ZhpS6eiRuEUeE=" providerId="None" clId="Web-{3469B961-171C-4BAC-A502-3EDC2FD13825}" dt="2025-04-01T00:33:55.759" v="241" actId="1076"/>
          <ac:grpSpMkLst>
            <pc:docMk/>
            <pc:sldMk cId="1810752695" sldId="350"/>
            <ac:grpSpMk id="39" creationId="{8DF54517-4414-23A7-3FCC-23006454AFB8}"/>
          </ac:grpSpMkLst>
        </pc:grpChg>
        <pc:graphicFrameChg chg="add del mod">
          <ac:chgData name="Ananth Mohan" userId="0+ntHPCRoNBLvPdhBUzfljBEc8fje1ZhpS6eiRuEUeE=" providerId="None" clId="Web-{3469B961-171C-4BAC-A502-3EDC2FD13825}" dt="2025-04-01T00:29:43.072" v="192"/>
          <ac:graphicFrameMkLst>
            <pc:docMk/>
            <pc:sldMk cId="1810752695" sldId="350"/>
            <ac:graphicFrameMk id="4" creationId="{5A69C057-3D83-B881-C95C-105AC97B9F06}"/>
          </ac:graphicFrameMkLst>
        </pc:graphicFrameChg>
        <pc:picChg chg="add mod">
          <ac:chgData name="Ananth Mohan" userId="0+ntHPCRoNBLvPdhBUzfljBEc8fje1ZhpS6eiRuEUeE=" providerId="None" clId="Web-{3469B961-171C-4BAC-A502-3EDC2FD13825}" dt="2025-04-01T00:31:21.087" v="223" actId="1076"/>
          <ac:picMkLst>
            <pc:docMk/>
            <pc:sldMk cId="1810752695" sldId="350"/>
            <ac:picMk id="12" creationId="{8AC36A16-51D1-701A-C47C-327B50207829}"/>
          </ac:picMkLst>
        </pc:picChg>
        <pc:picChg chg="add mod">
          <ac:chgData name="Ananth Mohan" userId="0+ntHPCRoNBLvPdhBUzfljBEc8fje1ZhpS6eiRuEUeE=" providerId="None" clId="Web-{3469B961-171C-4BAC-A502-3EDC2FD13825}" dt="2025-04-01T00:31:23.462" v="224" actId="1076"/>
          <ac:picMkLst>
            <pc:docMk/>
            <pc:sldMk cId="1810752695" sldId="350"/>
            <ac:picMk id="15" creationId="{F3FF02D5-4058-F322-5C5D-FBF9A4C141A9}"/>
          </ac:picMkLst>
        </pc:picChg>
        <pc:picChg chg="add mod">
          <ac:chgData name="Ananth Mohan" userId="0+ntHPCRoNBLvPdhBUzfljBEc8fje1ZhpS6eiRuEUeE=" providerId="None" clId="Web-{3469B961-171C-4BAC-A502-3EDC2FD13825}" dt="2025-04-01T00:31:16.931" v="222" actId="1076"/>
          <ac:picMkLst>
            <pc:docMk/>
            <pc:sldMk cId="1810752695" sldId="350"/>
            <ac:picMk id="17" creationId="{111BCB98-1015-6DC7-F8F4-50BF9AE98AB9}"/>
          </ac:picMkLst>
        </pc:picChg>
        <pc:picChg chg="add mod">
          <ac:chgData name="Ananth Mohan" userId="0+ntHPCRoNBLvPdhBUzfljBEc8fje1ZhpS6eiRuEUeE=" providerId="None" clId="Web-{3469B961-171C-4BAC-A502-3EDC2FD13825}" dt="2025-04-01T00:31:04.400" v="219" actId="1076"/>
          <ac:picMkLst>
            <pc:docMk/>
            <pc:sldMk cId="1810752695" sldId="350"/>
            <ac:picMk id="19" creationId="{EA60C702-4147-5BEE-C84A-D754C8583D1C}"/>
          </ac:picMkLst>
        </pc:picChg>
        <pc:picChg chg="add mod">
          <ac:chgData name="Ananth Mohan" userId="0+ntHPCRoNBLvPdhBUzfljBEc8fje1ZhpS6eiRuEUeE=" providerId="None" clId="Web-{3469B961-171C-4BAC-A502-3EDC2FD13825}" dt="2025-04-01T00:31:25.665" v="225" actId="1076"/>
          <ac:picMkLst>
            <pc:docMk/>
            <pc:sldMk cId="1810752695" sldId="350"/>
            <ac:picMk id="20" creationId="{D18477DF-D833-6E28-6F68-5C1C4EDAFCFB}"/>
          </ac:picMkLst>
        </pc:picChg>
        <pc:picChg chg="add mod">
          <ac:chgData name="Ananth Mohan" userId="0+ntHPCRoNBLvPdhBUzfljBEc8fje1ZhpS6eiRuEUeE=" providerId="None" clId="Web-{3469B961-171C-4BAC-A502-3EDC2FD13825}" dt="2025-04-01T00:31:04.400" v="220" actId="1076"/>
          <ac:picMkLst>
            <pc:docMk/>
            <pc:sldMk cId="1810752695" sldId="350"/>
            <ac:picMk id="26" creationId="{536F8A30-101C-8E9C-4968-D48C20F53462}"/>
          </ac:picMkLst>
        </pc:picChg>
        <pc:picChg chg="mod">
          <ac:chgData name="Ananth Mohan" userId="0+ntHPCRoNBLvPdhBUzfljBEc8fje1ZhpS6eiRuEUeE=" providerId="None" clId="Web-{3469B961-171C-4BAC-A502-3EDC2FD13825}" dt="2025-04-01T00:29:08.994" v="181" actId="1076"/>
          <ac:picMkLst>
            <pc:docMk/>
            <pc:sldMk cId="1810752695" sldId="350"/>
            <ac:picMk id="33" creationId="{6FEFDE35-7034-F0E8-D0C7-A10899AB3E64}"/>
          </ac:picMkLst>
        </pc:picChg>
        <pc:picChg chg="add del">
          <ac:chgData name="Ananth Mohan" userId="0+ntHPCRoNBLvPdhBUzfljBEc8fje1ZhpS6eiRuEUeE=" providerId="None" clId="Web-{3469B961-171C-4BAC-A502-3EDC2FD13825}" dt="2025-04-01T00:32:12.400" v="231"/>
          <ac:picMkLst>
            <pc:docMk/>
            <pc:sldMk cId="1810752695" sldId="350"/>
            <ac:picMk id="40" creationId="{F98485CD-83ED-1A3F-A825-24D1CFF0E5B8}"/>
          </ac:picMkLst>
        </pc:picChg>
      </pc:sldChg>
    </pc:docChg>
  </pc:docChgLst>
  <pc:docChgLst>
    <pc:chgData name="Shih Min Lin" userId="EZMguJyP4QRPSMfRfjN+Y1sL5Ac+4RMpWotTWDpLLe0=" providerId="None" clId="Web-{E5BCD97C-92AE-4315-AE09-733E0D635E9D}"/>
    <pc:docChg chg="modSld">
      <pc:chgData name="Shih Min Lin" userId="EZMguJyP4QRPSMfRfjN+Y1sL5Ac+4RMpWotTWDpLLe0=" providerId="None" clId="Web-{E5BCD97C-92AE-4315-AE09-733E0D635E9D}" dt="2025-04-02T15:27:21.596" v="5" actId="1076"/>
      <pc:docMkLst>
        <pc:docMk/>
      </pc:docMkLst>
      <pc:sldChg chg="modSp">
        <pc:chgData name="Shih Min Lin" userId="EZMguJyP4QRPSMfRfjN+Y1sL5Ac+4RMpWotTWDpLLe0=" providerId="None" clId="Web-{E5BCD97C-92AE-4315-AE09-733E0D635E9D}" dt="2025-04-02T15:27:21.596" v="5" actId="1076"/>
        <pc:sldMkLst>
          <pc:docMk/>
          <pc:sldMk cId="730140971" sldId="359"/>
        </pc:sldMkLst>
        <pc:spChg chg="mod">
          <ac:chgData name="Shih Min Lin" userId="EZMguJyP4QRPSMfRfjN+Y1sL5Ac+4RMpWotTWDpLLe0=" providerId="None" clId="Web-{E5BCD97C-92AE-4315-AE09-733E0D635E9D}" dt="2025-04-02T15:27:13.205" v="4" actId="1076"/>
          <ac:spMkLst>
            <pc:docMk/>
            <pc:sldMk cId="730140971" sldId="359"/>
            <ac:spMk id="19" creationId="{39CB7E84-AB16-AACB-6395-8E30BEFD4EB1}"/>
          </ac:spMkLst>
        </pc:spChg>
        <pc:spChg chg="mod">
          <ac:chgData name="Shih Min Lin" userId="EZMguJyP4QRPSMfRfjN+Y1sL5Ac+4RMpWotTWDpLLe0=" providerId="None" clId="Web-{E5BCD97C-92AE-4315-AE09-733E0D635E9D}" dt="2025-04-02T15:27:21.596" v="5" actId="1076"/>
          <ac:spMkLst>
            <pc:docMk/>
            <pc:sldMk cId="730140971" sldId="359"/>
            <ac:spMk id="23" creationId="{0D28D7E0-D5BC-9431-6884-1C955C20B9E3}"/>
          </ac:spMkLst>
        </pc:spChg>
        <pc:spChg chg="mod">
          <ac:chgData name="Shih Min Lin" userId="EZMguJyP4QRPSMfRfjN+Y1sL5Ac+4RMpWotTWDpLLe0=" providerId="None" clId="Web-{E5BCD97C-92AE-4315-AE09-733E0D635E9D}" dt="2025-04-02T15:27:02.017" v="2" actId="1076"/>
          <ac:spMkLst>
            <pc:docMk/>
            <pc:sldMk cId="730140971" sldId="359"/>
            <ac:spMk id="25" creationId="{FAC7F0F5-76F2-C14E-CE02-E08A050FE926}"/>
          </ac:spMkLst>
        </pc:spChg>
        <pc:spChg chg="mod">
          <ac:chgData name="Shih Min Lin" userId="EZMguJyP4QRPSMfRfjN+Y1sL5Ac+4RMpWotTWDpLLe0=" providerId="None" clId="Web-{E5BCD97C-92AE-4315-AE09-733E0D635E9D}" dt="2025-04-02T15:27:07.752" v="3" actId="1076"/>
          <ac:spMkLst>
            <pc:docMk/>
            <pc:sldMk cId="730140971" sldId="359"/>
            <ac:spMk id="27" creationId="{BD685848-C2C9-7C98-A9E8-7493DE888630}"/>
          </ac:spMkLst>
        </pc:spChg>
      </pc:sldChg>
    </pc:docChg>
  </pc:docChgLst>
  <pc:docChgLst>
    <pc:chgData name="Yao Liu" userId="De98wOxqXTFY8++esdgi1+Besv75b2e3DCsfKbqDwqA=" providerId="None" clId="Web-{3EC1EC17-BF68-4859-BFCE-EB8A40C2E697}"/>
    <pc:docChg chg="addSld modSld modSection">
      <pc:chgData name="Yao Liu" userId="De98wOxqXTFY8++esdgi1+Besv75b2e3DCsfKbqDwqA=" providerId="None" clId="Web-{3EC1EC17-BF68-4859-BFCE-EB8A40C2E697}" dt="2025-03-30T22:26:15.731" v="244" actId="14100"/>
      <pc:docMkLst>
        <pc:docMk/>
      </pc:docMkLst>
      <pc:sldChg chg="addSp delSp modSp">
        <pc:chgData name="Yao Liu" userId="De98wOxqXTFY8++esdgi1+Besv75b2e3DCsfKbqDwqA=" providerId="None" clId="Web-{3EC1EC17-BF68-4859-BFCE-EB8A40C2E697}" dt="2025-03-30T22:09:15.978" v="97"/>
        <pc:sldMkLst>
          <pc:docMk/>
          <pc:sldMk cId="583893953" sldId="259"/>
        </pc:sldMkLst>
        <pc:picChg chg="add del mod">
          <ac:chgData name="Yao Liu" userId="De98wOxqXTFY8++esdgi1+Besv75b2e3DCsfKbqDwqA=" providerId="None" clId="Web-{3EC1EC17-BF68-4859-BFCE-EB8A40C2E697}" dt="2025-03-30T22:09:15.978" v="97"/>
          <ac:picMkLst>
            <pc:docMk/>
            <pc:sldMk cId="583893953" sldId="259"/>
            <ac:picMk id="8" creationId="{ECB5E9C8-AD43-1536-E1E5-CE76EBA85F29}"/>
          </ac:picMkLst>
        </pc:picChg>
      </pc:sldChg>
      <pc:sldChg chg="addSp modSp">
        <pc:chgData name="Yao Liu" userId="De98wOxqXTFY8++esdgi1+Besv75b2e3DCsfKbqDwqA=" providerId="None" clId="Web-{3EC1EC17-BF68-4859-BFCE-EB8A40C2E697}" dt="2025-03-30T22:08:59.322" v="93" actId="1076"/>
        <pc:sldMkLst>
          <pc:docMk/>
          <pc:sldMk cId="1678082126" sldId="314"/>
        </pc:sldMkLst>
        <pc:picChg chg="add mod">
          <ac:chgData name="Yao Liu" userId="De98wOxqXTFY8++esdgi1+Besv75b2e3DCsfKbqDwqA=" providerId="None" clId="Web-{3EC1EC17-BF68-4859-BFCE-EB8A40C2E697}" dt="2025-03-30T22:08:59.322" v="93" actId="1076"/>
          <ac:picMkLst>
            <pc:docMk/>
            <pc:sldMk cId="1678082126" sldId="314"/>
            <ac:picMk id="3" creationId="{C2581BAA-2D0F-19EC-85E7-7707D453BFF2}"/>
          </ac:picMkLst>
        </pc:picChg>
      </pc:sldChg>
      <pc:sldChg chg="addSp delSp modSp new">
        <pc:chgData name="Yao Liu" userId="De98wOxqXTFY8++esdgi1+Besv75b2e3DCsfKbqDwqA=" providerId="None" clId="Web-{3EC1EC17-BF68-4859-BFCE-EB8A40C2E697}" dt="2025-03-30T22:10:05.526" v="101"/>
        <pc:sldMkLst>
          <pc:docMk/>
          <pc:sldMk cId="3779385204" sldId="340"/>
        </pc:sldMkLst>
        <pc:spChg chg="mod">
          <ac:chgData name="Yao Liu" userId="De98wOxqXTFY8++esdgi1+Besv75b2e3DCsfKbqDwqA=" providerId="None" clId="Web-{3EC1EC17-BF68-4859-BFCE-EB8A40C2E697}" dt="2025-03-30T22:06:53.365" v="72" actId="20577"/>
          <ac:spMkLst>
            <pc:docMk/>
            <pc:sldMk cId="3779385204" sldId="340"/>
            <ac:spMk id="2" creationId="{9928C189-A327-0AFF-1E21-79D0096C5683}"/>
          </ac:spMkLst>
        </pc:spChg>
        <pc:spChg chg="del">
          <ac:chgData name="Yao Liu" userId="De98wOxqXTFY8++esdgi1+Besv75b2e3DCsfKbqDwqA=" providerId="None" clId="Web-{3EC1EC17-BF68-4859-BFCE-EB8A40C2E697}" dt="2025-03-30T22:00:14.418" v="42"/>
          <ac:spMkLst>
            <pc:docMk/>
            <pc:sldMk cId="3779385204" sldId="340"/>
            <ac:spMk id="4" creationId="{4FFFE7B8-3405-E771-E2B6-D7E9C90F544C}"/>
          </ac:spMkLst>
        </pc:spChg>
        <pc:spChg chg="add del mod">
          <ac:chgData name="Yao Liu" userId="De98wOxqXTFY8++esdgi1+Besv75b2e3DCsfKbqDwqA=" providerId="None" clId="Web-{3EC1EC17-BF68-4859-BFCE-EB8A40C2E697}" dt="2025-03-30T21:48:53.683" v="4"/>
          <ac:spMkLst>
            <pc:docMk/>
            <pc:sldMk cId="3779385204" sldId="340"/>
            <ac:spMk id="7" creationId="{835C293D-3853-49FD-8C37-E8704D4DA337}"/>
          </ac:spMkLst>
        </pc:spChg>
        <pc:spChg chg="add">
          <ac:chgData name="Yao Liu" userId="De98wOxqXTFY8++esdgi1+Besv75b2e3DCsfKbqDwqA=" providerId="None" clId="Web-{3EC1EC17-BF68-4859-BFCE-EB8A40C2E697}" dt="2025-03-30T21:59:27.839" v="38"/>
          <ac:spMkLst>
            <pc:docMk/>
            <pc:sldMk cId="3779385204" sldId="340"/>
            <ac:spMk id="9" creationId="{8CCB822F-761C-CC27-87F8-029A1489A5EA}"/>
          </ac:spMkLst>
        </pc:spChg>
        <pc:spChg chg="add">
          <ac:chgData name="Yao Liu" userId="De98wOxqXTFY8++esdgi1+Besv75b2e3DCsfKbqDwqA=" providerId="None" clId="Web-{3EC1EC17-BF68-4859-BFCE-EB8A40C2E697}" dt="2025-03-30T21:59:27.839" v="38"/>
          <ac:spMkLst>
            <pc:docMk/>
            <pc:sldMk cId="3779385204" sldId="340"/>
            <ac:spMk id="10" creationId="{FE7B4270-3224-663B-B190-7CE82AB374E6}"/>
          </ac:spMkLst>
        </pc:spChg>
        <pc:spChg chg="add">
          <ac:chgData name="Yao Liu" userId="De98wOxqXTFY8++esdgi1+Besv75b2e3DCsfKbqDwqA=" providerId="None" clId="Web-{3EC1EC17-BF68-4859-BFCE-EB8A40C2E697}" dt="2025-03-30T21:59:27.839" v="38"/>
          <ac:spMkLst>
            <pc:docMk/>
            <pc:sldMk cId="3779385204" sldId="340"/>
            <ac:spMk id="13" creationId="{FC39D6D1-3498-BBA0-CCE7-2FC9D51F910F}"/>
          </ac:spMkLst>
        </pc:spChg>
        <pc:spChg chg="add">
          <ac:chgData name="Yao Liu" userId="De98wOxqXTFY8++esdgi1+Besv75b2e3DCsfKbqDwqA=" providerId="None" clId="Web-{3EC1EC17-BF68-4859-BFCE-EB8A40C2E697}" dt="2025-03-30T21:59:30.917" v="39"/>
          <ac:spMkLst>
            <pc:docMk/>
            <pc:sldMk cId="3779385204" sldId="340"/>
            <ac:spMk id="17" creationId="{32BD9DC1-7DA4-A1A8-13BC-6797708A9FED}"/>
          </ac:spMkLst>
        </pc:spChg>
        <pc:spChg chg="add">
          <ac:chgData name="Yao Liu" userId="De98wOxqXTFY8++esdgi1+Besv75b2e3DCsfKbqDwqA=" providerId="None" clId="Web-{3EC1EC17-BF68-4859-BFCE-EB8A40C2E697}" dt="2025-03-30T21:59:30.917" v="39"/>
          <ac:spMkLst>
            <pc:docMk/>
            <pc:sldMk cId="3779385204" sldId="340"/>
            <ac:spMk id="18" creationId="{AB24E1E4-A61B-DFF5-3EBA-FB37963E733C}"/>
          </ac:spMkLst>
        </pc:spChg>
        <pc:spChg chg="add">
          <ac:chgData name="Yao Liu" userId="De98wOxqXTFY8++esdgi1+Besv75b2e3DCsfKbqDwqA=" providerId="None" clId="Web-{3EC1EC17-BF68-4859-BFCE-EB8A40C2E697}" dt="2025-03-30T21:59:30.917" v="39"/>
          <ac:spMkLst>
            <pc:docMk/>
            <pc:sldMk cId="3779385204" sldId="340"/>
            <ac:spMk id="21" creationId="{91B7278E-9AC7-972D-D51F-C4726E995992}"/>
          </ac:spMkLst>
        </pc:spChg>
        <pc:spChg chg="add">
          <ac:chgData name="Yao Liu" userId="De98wOxqXTFY8++esdgi1+Besv75b2e3DCsfKbqDwqA=" providerId="None" clId="Web-{3EC1EC17-BF68-4859-BFCE-EB8A40C2E697}" dt="2025-03-30T22:00:10.559" v="41"/>
          <ac:spMkLst>
            <pc:docMk/>
            <pc:sldMk cId="3779385204" sldId="340"/>
            <ac:spMk id="25" creationId="{8CCB822F-761C-CC27-87F8-029A1489A5EA}"/>
          </ac:spMkLst>
        </pc:spChg>
        <pc:spChg chg="add">
          <ac:chgData name="Yao Liu" userId="De98wOxqXTFY8++esdgi1+Besv75b2e3DCsfKbqDwqA=" providerId="None" clId="Web-{3EC1EC17-BF68-4859-BFCE-EB8A40C2E697}" dt="2025-03-30T22:00:10.559" v="41"/>
          <ac:spMkLst>
            <pc:docMk/>
            <pc:sldMk cId="3779385204" sldId="340"/>
            <ac:spMk id="27" creationId="{FC39D6D1-3498-BBA0-CCE7-2FC9D51F910F}"/>
          </ac:spMkLst>
        </pc:spChg>
        <pc:spChg chg="add">
          <ac:chgData name="Yao Liu" userId="De98wOxqXTFY8++esdgi1+Besv75b2e3DCsfKbqDwqA=" providerId="None" clId="Web-{3EC1EC17-BF68-4859-BFCE-EB8A40C2E697}" dt="2025-03-30T22:00:15.403" v="43"/>
          <ac:spMkLst>
            <pc:docMk/>
            <pc:sldMk cId="3779385204" sldId="340"/>
            <ac:spMk id="31" creationId="{A2DF2DB1-CD01-8D29-0126-12A730612D7F}"/>
          </ac:spMkLst>
        </pc:spChg>
        <pc:spChg chg="add">
          <ac:chgData name="Yao Liu" userId="De98wOxqXTFY8++esdgi1+Besv75b2e3DCsfKbqDwqA=" providerId="None" clId="Web-{3EC1EC17-BF68-4859-BFCE-EB8A40C2E697}" dt="2025-03-30T22:00:15.403" v="43"/>
          <ac:spMkLst>
            <pc:docMk/>
            <pc:sldMk cId="3779385204" sldId="340"/>
            <ac:spMk id="33" creationId="{BF397ED7-C610-F91A-362F-8E9F73755C20}"/>
          </ac:spMkLst>
        </pc:spChg>
        <pc:spChg chg="add">
          <ac:chgData name="Yao Liu" userId="De98wOxqXTFY8++esdgi1+Besv75b2e3DCsfKbqDwqA=" providerId="None" clId="Web-{3EC1EC17-BF68-4859-BFCE-EB8A40C2E697}" dt="2025-03-30T22:01:55.546" v="49"/>
          <ac:spMkLst>
            <pc:docMk/>
            <pc:sldMk cId="3779385204" sldId="340"/>
            <ac:spMk id="37" creationId="{8CCB822F-761C-CC27-87F8-029A1489A5EA}"/>
          </ac:spMkLst>
        </pc:spChg>
        <pc:spChg chg="add">
          <ac:chgData name="Yao Liu" userId="De98wOxqXTFY8++esdgi1+Besv75b2e3DCsfKbqDwqA=" providerId="None" clId="Web-{3EC1EC17-BF68-4859-BFCE-EB8A40C2E697}" dt="2025-03-30T22:01:57.061" v="50"/>
          <ac:spMkLst>
            <pc:docMk/>
            <pc:sldMk cId="3779385204" sldId="340"/>
            <ac:spMk id="38" creationId="{0E577083-D6F3-25AC-9E27-D88E61816DD7}"/>
          </ac:spMkLst>
        </pc:spChg>
        <pc:spChg chg="add del mod">
          <ac:chgData name="Yao Liu" userId="De98wOxqXTFY8++esdgi1+Besv75b2e3DCsfKbqDwqA=" providerId="None" clId="Web-{3EC1EC17-BF68-4859-BFCE-EB8A40C2E697}" dt="2025-03-30T22:04:36.503" v="58"/>
          <ac:spMkLst>
            <pc:docMk/>
            <pc:sldMk cId="3779385204" sldId="340"/>
            <ac:spMk id="39" creationId="{89FF34C9-713F-CEF3-A0DF-38A4B8BEDED9}"/>
          </ac:spMkLst>
        </pc:spChg>
        <pc:grpChg chg="add">
          <ac:chgData name="Yao Liu" userId="De98wOxqXTFY8++esdgi1+Besv75b2e3DCsfKbqDwqA=" providerId="None" clId="Web-{3EC1EC17-BF68-4859-BFCE-EB8A40C2E697}" dt="2025-03-30T21:59:27.839" v="38"/>
          <ac:grpSpMkLst>
            <pc:docMk/>
            <pc:sldMk cId="3779385204" sldId="340"/>
            <ac:grpSpMk id="8" creationId="{8E2C802D-9017-2B1C-065A-FBF42B648649}"/>
          </ac:grpSpMkLst>
        </pc:grpChg>
        <pc:grpChg chg="add">
          <ac:chgData name="Yao Liu" userId="De98wOxqXTFY8++esdgi1+Besv75b2e3DCsfKbqDwqA=" providerId="None" clId="Web-{3EC1EC17-BF68-4859-BFCE-EB8A40C2E697}" dt="2025-03-30T21:59:30.917" v="39"/>
          <ac:grpSpMkLst>
            <pc:docMk/>
            <pc:sldMk cId="3779385204" sldId="340"/>
            <ac:grpSpMk id="16" creationId="{275C643F-A4DF-F36A-8E49-E0805E744518}"/>
          </ac:grpSpMkLst>
        </pc:grpChg>
        <pc:grpChg chg="add">
          <ac:chgData name="Yao Liu" userId="De98wOxqXTFY8++esdgi1+Besv75b2e3DCsfKbqDwqA=" providerId="None" clId="Web-{3EC1EC17-BF68-4859-BFCE-EB8A40C2E697}" dt="2025-03-30T22:00:10.559" v="41"/>
          <ac:grpSpMkLst>
            <pc:docMk/>
            <pc:sldMk cId="3779385204" sldId="340"/>
            <ac:grpSpMk id="24" creationId="{8E2C802D-9017-2B1C-065A-FBF42B648649}"/>
          </ac:grpSpMkLst>
        </pc:grpChg>
        <pc:grpChg chg="add">
          <ac:chgData name="Yao Liu" userId="De98wOxqXTFY8++esdgi1+Besv75b2e3DCsfKbqDwqA=" providerId="None" clId="Web-{3EC1EC17-BF68-4859-BFCE-EB8A40C2E697}" dt="2025-03-30T22:00:15.403" v="43"/>
          <ac:grpSpMkLst>
            <pc:docMk/>
            <pc:sldMk cId="3779385204" sldId="340"/>
            <ac:grpSpMk id="30" creationId="{C6837EF7-66C8-9851-A7B1-73448E8E63E2}"/>
          </ac:grpSpMkLst>
        </pc:grpChg>
        <pc:picChg chg="add">
          <ac:chgData name="Yao Liu" userId="De98wOxqXTFY8++esdgi1+Besv75b2e3DCsfKbqDwqA=" providerId="None" clId="Web-{3EC1EC17-BF68-4859-BFCE-EB8A40C2E697}" dt="2025-03-30T21:59:27.839" v="38"/>
          <ac:picMkLst>
            <pc:docMk/>
            <pc:sldMk cId="3779385204" sldId="340"/>
            <ac:picMk id="11" creationId="{4C3E4435-5298-229F-59B5-6940E4928EA1}"/>
          </ac:picMkLst>
        </pc:picChg>
        <pc:picChg chg="add">
          <ac:chgData name="Yao Liu" userId="De98wOxqXTFY8++esdgi1+Besv75b2e3DCsfKbqDwqA=" providerId="None" clId="Web-{3EC1EC17-BF68-4859-BFCE-EB8A40C2E697}" dt="2025-03-30T21:59:27.839" v="38"/>
          <ac:picMkLst>
            <pc:docMk/>
            <pc:sldMk cId="3779385204" sldId="340"/>
            <ac:picMk id="12" creationId="{BA36C4F6-62F7-CD42-5CFA-2414BE3CD29F}"/>
          </ac:picMkLst>
        </pc:picChg>
        <pc:picChg chg="add">
          <ac:chgData name="Yao Liu" userId="De98wOxqXTFY8++esdgi1+Besv75b2e3DCsfKbqDwqA=" providerId="None" clId="Web-{3EC1EC17-BF68-4859-BFCE-EB8A40C2E697}" dt="2025-03-30T21:59:27.839" v="38"/>
          <ac:picMkLst>
            <pc:docMk/>
            <pc:sldMk cId="3779385204" sldId="340"/>
            <ac:picMk id="14" creationId="{E53BAB70-3E70-BC6F-E734-F90FBAFBC948}"/>
          </ac:picMkLst>
        </pc:picChg>
        <pc:picChg chg="add">
          <ac:chgData name="Yao Liu" userId="De98wOxqXTFY8++esdgi1+Besv75b2e3DCsfKbqDwqA=" providerId="None" clId="Web-{3EC1EC17-BF68-4859-BFCE-EB8A40C2E697}" dt="2025-03-30T21:59:27.839" v="38"/>
          <ac:picMkLst>
            <pc:docMk/>
            <pc:sldMk cId="3779385204" sldId="340"/>
            <ac:picMk id="15" creationId="{DABE15AA-65F6-C2FF-5359-00773F310C94}"/>
          </ac:picMkLst>
        </pc:picChg>
        <pc:picChg chg="add">
          <ac:chgData name="Yao Liu" userId="De98wOxqXTFY8++esdgi1+Besv75b2e3DCsfKbqDwqA=" providerId="None" clId="Web-{3EC1EC17-BF68-4859-BFCE-EB8A40C2E697}" dt="2025-03-30T21:59:30.917" v="39"/>
          <ac:picMkLst>
            <pc:docMk/>
            <pc:sldMk cId="3779385204" sldId="340"/>
            <ac:picMk id="19" creationId="{EF377796-A215-6AE2-8562-AC74E000FD26}"/>
          </ac:picMkLst>
        </pc:picChg>
        <pc:picChg chg="add">
          <ac:chgData name="Yao Liu" userId="De98wOxqXTFY8++esdgi1+Besv75b2e3DCsfKbqDwqA=" providerId="None" clId="Web-{3EC1EC17-BF68-4859-BFCE-EB8A40C2E697}" dt="2025-03-30T21:59:30.917" v="39"/>
          <ac:picMkLst>
            <pc:docMk/>
            <pc:sldMk cId="3779385204" sldId="340"/>
            <ac:picMk id="20" creationId="{3CB8B4F7-8570-863F-C563-9CF89C3674A0}"/>
          </ac:picMkLst>
        </pc:picChg>
        <pc:picChg chg="add">
          <ac:chgData name="Yao Liu" userId="De98wOxqXTFY8++esdgi1+Besv75b2e3DCsfKbqDwqA=" providerId="None" clId="Web-{3EC1EC17-BF68-4859-BFCE-EB8A40C2E697}" dt="2025-03-30T21:59:30.917" v="39"/>
          <ac:picMkLst>
            <pc:docMk/>
            <pc:sldMk cId="3779385204" sldId="340"/>
            <ac:picMk id="22" creationId="{CC406CD6-114F-18B4-1A14-91C720B12423}"/>
          </ac:picMkLst>
        </pc:picChg>
        <pc:picChg chg="add">
          <ac:chgData name="Yao Liu" userId="De98wOxqXTFY8++esdgi1+Besv75b2e3DCsfKbqDwqA=" providerId="None" clId="Web-{3EC1EC17-BF68-4859-BFCE-EB8A40C2E697}" dt="2025-03-30T21:59:30.917" v="39"/>
          <ac:picMkLst>
            <pc:docMk/>
            <pc:sldMk cId="3779385204" sldId="340"/>
            <ac:picMk id="23" creationId="{3592A3CC-94D8-DDE9-2124-83DF3B5CE964}"/>
          </ac:picMkLst>
        </pc:picChg>
        <pc:picChg chg="add">
          <ac:chgData name="Yao Liu" userId="De98wOxqXTFY8++esdgi1+Besv75b2e3DCsfKbqDwqA=" providerId="None" clId="Web-{3EC1EC17-BF68-4859-BFCE-EB8A40C2E697}" dt="2025-03-30T22:00:10.559" v="41"/>
          <ac:picMkLst>
            <pc:docMk/>
            <pc:sldMk cId="3779385204" sldId="340"/>
            <ac:picMk id="26" creationId="{BA36C4F6-62F7-CD42-5CFA-2414BE3CD29F}"/>
          </ac:picMkLst>
        </pc:picChg>
        <pc:picChg chg="add">
          <ac:chgData name="Yao Liu" userId="De98wOxqXTFY8++esdgi1+Besv75b2e3DCsfKbqDwqA=" providerId="None" clId="Web-{3EC1EC17-BF68-4859-BFCE-EB8A40C2E697}" dt="2025-03-30T22:00:10.559" v="41"/>
          <ac:picMkLst>
            <pc:docMk/>
            <pc:sldMk cId="3779385204" sldId="340"/>
            <ac:picMk id="28" creationId="{E53BAB70-3E70-BC6F-E734-F90FBAFBC948}"/>
          </ac:picMkLst>
        </pc:picChg>
        <pc:picChg chg="add">
          <ac:chgData name="Yao Liu" userId="De98wOxqXTFY8++esdgi1+Besv75b2e3DCsfKbqDwqA=" providerId="None" clId="Web-{3EC1EC17-BF68-4859-BFCE-EB8A40C2E697}" dt="2025-03-30T22:00:10.559" v="41"/>
          <ac:picMkLst>
            <pc:docMk/>
            <pc:sldMk cId="3779385204" sldId="340"/>
            <ac:picMk id="29" creationId="{DABE15AA-65F6-C2FF-5359-00773F310C94}"/>
          </ac:picMkLst>
        </pc:picChg>
        <pc:picChg chg="add">
          <ac:chgData name="Yao Liu" userId="De98wOxqXTFY8++esdgi1+Besv75b2e3DCsfKbqDwqA=" providerId="None" clId="Web-{3EC1EC17-BF68-4859-BFCE-EB8A40C2E697}" dt="2025-03-30T22:00:15.403" v="43"/>
          <ac:picMkLst>
            <pc:docMk/>
            <pc:sldMk cId="3779385204" sldId="340"/>
            <ac:picMk id="32" creationId="{9ACF82F1-F3E0-4B82-7337-F5752B91E035}"/>
          </ac:picMkLst>
        </pc:picChg>
        <pc:picChg chg="add">
          <ac:chgData name="Yao Liu" userId="De98wOxqXTFY8++esdgi1+Besv75b2e3DCsfKbqDwqA=" providerId="None" clId="Web-{3EC1EC17-BF68-4859-BFCE-EB8A40C2E697}" dt="2025-03-30T22:00:15.403" v="43"/>
          <ac:picMkLst>
            <pc:docMk/>
            <pc:sldMk cId="3779385204" sldId="340"/>
            <ac:picMk id="34" creationId="{5E05D534-1471-3335-27B4-5FE321358A6B}"/>
          </ac:picMkLst>
        </pc:picChg>
        <pc:picChg chg="add">
          <ac:chgData name="Yao Liu" userId="De98wOxqXTFY8++esdgi1+Besv75b2e3DCsfKbqDwqA=" providerId="None" clId="Web-{3EC1EC17-BF68-4859-BFCE-EB8A40C2E697}" dt="2025-03-30T22:00:15.403" v="43"/>
          <ac:picMkLst>
            <pc:docMk/>
            <pc:sldMk cId="3779385204" sldId="340"/>
            <ac:picMk id="35" creationId="{5B638DE1-EE9B-2034-F14A-2BA18C3404EB}"/>
          </ac:picMkLst>
        </pc:picChg>
        <pc:picChg chg="add del mod">
          <ac:chgData name="Yao Liu" userId="De98wOxqXTFY8++esdgi1+Besv75b2e3DCsfKbqDwqA=" providerId="None" clId="Web-{3EC1EC17-BF68-4859-BFCE-EB8A40C2E697}" dt="2025-03-30T22:04:36.503" v="59"/>
          <ac:picMkLst>
            <pc:docMk/>
            <pc:sldMk cId="3779385204" sldId="340"/>
            <ac:picMk id="36" creationId="{9B8AC7FD-4E9A-450F-2157-A6FF5A361D72}"/>
          </ac:picMkLst>
        </pc:picChg>
        <pc:picChg chg="add del mod">
          <ac:chgData name="Yao Liu" userId="De98wOxqXTFY8++esdgi1+Besv75b2e3DCsfKbqDwqA=" providerId="None" clId="Web-{3EC1EC17-BF68-4859-BFCE-EB8A40C2E697}" dt="2025-03-30T22:10:05.526" v="101"/>
          <ac:picMkLst>
            <pc:docMk/>
            <pc:sldMk cId="3779385204" sldId="340"/>
            <ac:picMk id="41" creationId="{F96C78CC-3656-2B06-A1FB-CD8B4460449C}"/>
          </ac:picMkLst>
        </pc:picChg>
      </pc:sldChg>
      <pc:sldChg chg="modSp add">
        <pc:chgData name="Yao Liu" userId="De98wOxqXTFY8++esdgi1+Besv75b2e3DCsfKbqDwqA=" providerId="None" clId="Web-{3EC1EC17-BF68-4859-BFCE-EB8A40C2E697}" dt="2025-03-30T22:26:15.731" v="244" actId="14100"/>
        <pc:sldMkLst>
          <pc:docMk/>
          <pc:sldMk cId="3433391391" sldId="342"/>
        </pc:sldMkLst>
        <pc:spChg chg="mod">
          <ac:chgData name="Yao Liu" userId="De98wOxqXTFY8++esdgi1+Besv75b2e3DCsfKbqDwqA=" providerId="None" clId="Web-{3EC1EC17-BF68-4859-BFCE-EB8A40C2E697}" dt="2025-03-30T22:07:12.085" v="82" actId="20577"/>
          <ac:spMkLst>
            <pc:docMk/>
            <pc:sldMk cId="3433391391" sldId="342"/>
            <ac:spMk id="66" creationId="{00000000-0000-0000-0000-000000000000}"/>
          </ac:spMkLst>
        </pc:spChg>
        <pc:spChg chg="mod">
          <ac:chgData name="Yao Liu" userId="De98wOxqXTFY8++esdgi1+Besv75b2e3DCsfKbqDwqA=" providerId="None" clId="Web-{3EC1EC17-BF68-4859-BFCE-EB8A40C2E697}" dt="2025-03-30T22:26:15.731" v="244" actId="14100"/>
          <ac:spMkLst>
            <pc:docMk/>
            <pc:sldMk cId="3433391391" sldId="342"/>
            <ac:spMk id="67" creationId="{00000000-0000-0000-0000-000000000000}"/>
          </ac:spMkLst>
        </pc:spChg>
        <pc:spChg chg="mod">
          <ac:chgData name="Yao Liu" userId="De98wOxqXTFY8++esdgi1+Besv75b2e3DCsfKbqDwqA=" providerId="None" clId="Web-{3EC1EC17-BF68-4859-BFCE-EB8A40C2E697}" dt="2025-03-30T21:53:40.815" v="30" actId="1076"/>
          <ac:spMkLst>
            <pc:docMk/>
            <pc:sldMk cId="3433391391" sldId="342"/>
            <ac:spMk id="68" creationId="{00000000-0000-0000-0000-000000000000}"/>
          </ac:spMkLst>
        </pc:spChg>
        <pc:spChg chg="mod">
          <ac:chgData name="Yao Liu" userId="De98wOxqXTFY8++esdgi1+Besv75b2e3DCsfKbqDwqA=" providerId="None" clId="Web-{3EC1EC17-BF68-4859-BFCE-EB8A40C2E697}" dt="2025-03-30T21:53:45.049" v="31" actId="1076"/>
          <ac:spMkLst>
            <pc:docMk/>
            <pc:sldMk cId="3433391391" sldId="342"/>
            <ac:spMk id="69" creationId="{00000000-0000-0000-0000-000000000000}"/>
          </ac:spMkLst>
        </pc:spChg>
        <pc:spChg chg="mod">
          <ac:chgData name="Yao Liu" userId="De98wOxqXTFY8++esdgi1+Besv75b2e3DCsfKbqDwqA=" providerId="None" clId="Web-{3EC1EC17-BF68-4859-BFCE-EB8A40C2E697}" dt="2025-03-30T21:53:57.268" v="32"/>
          <ac:spMkLst>
            <pc:docMk/>
            <pc:sldMk cId="3433391391" sldId="342"/>
            <ac:spMk id="70" creationId="{00000000-0000-0000-0000-000000000000}"/>
          </ac:spMkLst>
        </pc:spChg>
        <pc:spChg chg="mod">
          <ac:chgData name="Yao Liu" userId="De98wOxqXTFY8++esdgi1+Besv75b2e3DCsfKbqDwqA=" providerId="None" clId="Web-{3EC1EC17-BF68-4859-BFCE-EB8A40C2E697}" dt="2025-03-30T21:53:57.268" v="33"/>
          <ac:spMkLst>
            <pc:docMk/>
            <pc:sldMk cId="3433391391" sldId="342"/>
            <ac:spMk id="71" creationId="{00000000-0000-0000-0000-000000000000}"/>
          </ac:spMkLst>
        </pc:spChg>
        <pc:spChg chg="mod">
          <ac:chgData name="Yao Liu" userId="De98wOxqXTFY8++esdgi1+Besv75b2e3DCsfKbqDwqA=" providerId="None" clId="Web-{3EC1EC17-BF68-4859-BFCE-EB8A40C2E697}" dt="2025-03-30T22:24:37.385" v="238" actId="20577"/>
          <ac:spMkLst>
            <pc:docMk/>
            <pc:sldMk cId="3433391391" sldId="342"/>
            <ac:spMk id="72" creationId="{00000000-0000-0000-0000-000000000000}"/>
          </ac:spMkLst>
        </pc:spChg>
        <pc:spChg chg="mod">
          <ac:chgData name="Yao Liu" userId="De98wOxqXTFY8++esdgi1+Besv75b2e3DCsfKbqDwqA=" providerId="None" clId="Web-{3EC1EC17-BF68-4859-BFCE-EB8A40C2E697}" dt="2025-03-30T21:53:57.268" v="35"/>
          <ac:spMkLst>
            <pc:docMk/>
            <pc:sldMk cId="3433391391" sldId="342"/>
            <ac:spMk id="73" creationId="{00000000-0000-0000-0000-000000000000}"/>
          </ac:spMkLst>
        </pc:spChg>
        <pc:spChg chg="mod">
          <ac:chgData name="Yao Liu" userId="De98wOxqXTFY8++esdgi1+Besv75b2e3DCsfKbqDwqA=" providerId="None" clId="Web-{3EC1EC17-BF68-4859-BFCE-EB8A40C2E697}" dt="2025-03-30T21:53:57.268" v="36"/>
          <ac:spMkLst>
            <pc:docMk/>
            <pc:sldMk cId="3433391391" sldId="342"/>
            <ac:spMk id="74" creationId="{00000000-0000-0000-0000-000000000000}"/>
          </ac:spMkLst>
        </pc:spChg>
        <pc:spChg chg="mod">
          <ac:chgData name="Yao Liu" userId="De98wOxqXTFY8++esdgi1+Besv75b2e3DCsfKbqDwqA=" providerId="None" clId="Web-{3EC1EC17-BF68-4859-BFCE-EB8A40C2E697}" dt="2025-03-30T21:53:57.331" v="37"/>
          <ac:spMkLst>
            <pc:docMk/>
            <pc:sldMk cId="3433391391" sldId="342"/>
            <ac:spMk id="75" creationId="{00000000-0000-0000-0000-000000000000}"/>
          </ac:spMkLst>
        </pc:spChg>
        <pc:spChg chg="mod">
          <ac:chgData name="Yao Liu" userId="De98wOxqXTFY8++esdgi1+Besv75b2e3DCsfKbqDwqA=" providerId="None" clId="Web-{3EC1EC17-BF68-4859-BFCE-EB8A40C2E697}" dt="2025-03-30T21:59:46.652" v="40"/>
          <ac:spMkLst>
            <pc:docMk/>
            <pc:sldMk cId="3433391391" sldId="342"/>
            <ac:spMk id="80" creationId="{00000000-0000-0000-0000-000000000000}"/>
          </ac:spMkLst>
        </pc:spChg>
        <pc:cxnChg chg="mod">
          <ac:chgData name="Yao Liu" userId="De98wOxqXTFY8++esdgi1+Besv75b2e3DCsfKbqDwqA=" providerId="None" clId="Web-{3EC1EC17-BF68-4859-BFCE-EB8A40C2E697}" dt="2025-03-30T22:24:33.056" v="232" actId="14100"/>
          <ac:cxnSpMkLst>
            <pc:docMk/>
            <pc:sldMk cId="3433391391" sldId="342"/>
            <ac:cxnSpMk id="76" creationId="{00000000-0000-0000-0000-000000000000}"/>
          </ac:cxnSpMkLst>
        </pc:cxnChg>
        <pc:cxnChg chg="mod">
          <ac:chgData name="Yao Liu" userId="De98wOxqXTFY8++esdgi1+Besv75b2e3DCsfKbqDwqA=" providerId="None" clId="Web-{3EC1EC17-BF68-4859-BFCE-EB8A40C2E697}" dt="2025-03-30T22:26:11.715" v="242" actId="1076"/>
          <ac:cxnSpMkLst>
            <pc:docMk/>
            <pc:sldMk cId="3433391391" sldId="342"/>
            <ac:cxnSpMk id="78" creationId="{00000000-0000-0000-0000-000000000000}"/>
          </ac:cxnSpMkLst>
        </pc:cxnChg>
        <pc:cxnChg chg="mod">
          <ac:chgData name="Yao Liu" userId="De98wOxqXTFY8++esdgi1+Besv75b2e3DCsfKbqDwqA=" providerId="None" clId="Web-{3EC1EC17-BF68-4859-BFCE-EB8A40C2E697}" dt="2025-03-30T22:26:11.715" v="242" actId="1076"/>
          <ac:cxnSpMkLst>
            <pc:docMk/>
            <pc:sldMk cId="3433391391" sldId="342"/>
            <ac:cxnSpMk id="79" creationId="{00000000-0000-0000-0000-000000000000}"/>
          </ac:cxnSpMkLst>
        </pc:cxnChg>
      </pc:sldChg>
      <pc:sldChg chg="addSp modSp add replId">
        <pc:chgData name="Yao Liu" userId="De98wOxqXTFY8++esdgi1+Besv75b2e3DCsfKbqDwqA=" providerId="None" clId="Web-{3EC1EC17-BF68-4859-BFCE-EB8A40C2E697}" dt="2025-03-30T22:22:33.866" v="223" actId="1076"/>
        <pc:sldMkLst>
          <pc:docMk/>
          <pc:sldMk cId="983447619" sldId="343"/>
        </pc:sldMkLst>
        <pc:spChg chg="mod">
          <ac:chgData name="Yao Liu" userId="De98wOxqXTFY8++esdgi1+Besv75b2e3DCsfKbqDwqA=" providerId="None" clId="Web-{3EC1EC17-BF68-4859-BFCE-EB8A40C2E697}" dt="2025-03-30T22:19:49.592" v="114" actId="20577"/>
          <ac:spMkLst>
            <pc:docMk/>
            <pc:sldMk cId="983447619" sldId="343"/>
            <ac:spMk id="2" creationId="{F2BFE6F3-EB6F-437A-F4DD-6A455C8E197D}"/>
          </ac:spMkLst>
        </pc:spChg>
        <pc:spChg chg="add mod">
          <ac:chgData name="Yao Liu" userId="De98wOxqXTFY8++esdgi1+Besv75b2e3DCsfKbqDwqA=" providerId="None" clId="Web-{3EC1EC17-BF68-4859-BFCE-EB8A40C2E697}" dt="2025-03-30T22:22:32.038" v="222" actId="1076"/>
          <ac:spMkLst>
            <pc:docMk/>
            <pc:sldMk cId="983447619" sldId="343"/>
            <ac:spMk id="4" creationId="{906B7508-875C-741C-11FF-501578ECA390}"/>
          </ac:spMkLst>
        </pc:spChg>
        <pc:picChg chg="add mod">
          <ac:chgData name="Yao Liu" userId="De98wOxqXTFY8++esdgi1+Besv75b2e3DCsfKbqDwqA=" providerId="None" clId="Web-{3EC1EC17-BF68-4859-BFCE-EB8A40C2E697}" dt="2025-03-30T22:22:33.866" v="223" actId="1076"/>
          <ac:picMkLst>
            <pc:docMk/>
            <pc:sldMk cId="983447619" sldId="343"/>
            <ac:picMk id="7" creationId="{CCEA2544-215F-D829-287F-DD4878072A28}"/>
          </ac:picMkLst>
        </pc:picChg>
      </pc:sldChg>
      <pc:sldMasterChg chg="addSldLayout">
        <pc:chgData name="Yao Liu" userId="De98wOxqXTFY8++esdgi1+Besv75b2e3DCsfKbqDwqA=" providerId="None" clId="Web-{3EC1EC17-BF68-4859-BFCE-EB8A40C2E697}" dt="2025-03-30T21:51:41.703" v="5"/>
        <pc:sldMasterMkLst>
          <pc:docMk/>
          <pc:sldMasterMk cId="3595336832" sldId="2147483708"/>
        </pc:sldMasterMkLst>
        <pc:sldLayoutChg chg="add">
          <pc:chgData name="Yao Liu" userId="De98wOxqXTFY8++esdgi1+Besv75b2e3DCsfKbqDwqA=" providerId="None" clId="Web-{3EC1EC17-BF68-4859-BFCE-EB8A40C2E697}" dt="2025-03-30T21:51:41.703" v="5"/>
          <pc:sldLayoutMkLst>
            <pc:docMk/>
            <pc:sldMasterMk cId="3595336832" sldId="2147483708"/>
            <pc:sldLayoutMk cId="2705310875" sldId="2147483726"/>
          </pc:sldLayoutMkLst>
        </pc:sldLayoutChg>
      </pc:sldMasterChg>
    </pc:docChg>
  </pc:docChgLst>
  <pc:docChgLst>
    <pc:chgData name="Ananth Mohan" userId="0+ntHPCRoNBLvPdhBUzfljBEc8fje1ZhpS6eiRuEUeE=" providerId="None" clId="Web-{0AD0CD3B-AE1C-45AE-8D91-5B4427577D30}"/>
    <pc:docChg chg="delSld modSection">
      <pc:chgData name="Ananth Mohan" userId="0+ntHPCRoNBLvPdhBUzfljBEc8fje1ZhpS6eiRuEUeE=" providerId="None" clId="Web-{0AD0CD3B-AE1C-45AE-8D91-5B4427577D30}" dt="2025-03-31T00:09:49.919" v="0"/>
      <pc:docMkLst>
        <pc:docMk/>
      </pc:docMkLst>
      <pc:sldChg chg="del">
        <pc:chgData name="Ananth Mohan" userId="0+ntHPCRoNBLvPdhBUzfljBEc8fje1ZhpS6eiRuEUeE=" providerId="None" clId="Web-{0AD0CD3B-AE1C-45AE-8D91-5B4427577D30}" dt="2025-03-31T00:09:49.919" v="0"/>
        <pc:sldMkLst>
          <pc:docMk/>
          <pc:sldMk cId="983447619" sldId="343"/>
        </pc:sldMkLst>
      </pc:sldChg>
    </pc:docChg>
  </pc:docChgLst>
  <pc:docChgLst>
    <pc:chgData name="Ananth Mohan" userId="0+ntHPCRoNBLvPdhBUzfljBEc8fje1ZhpS6eiRuEUeE=" providerId="None" clId="Web-{25F9090F-63C9-478E-8978-45F4384FAD04}"/>
    <pc:docChg chg="modSld sldOrd modSection">
      <pc:chgData name="Ananth Mohan" userId="0+ntHPCRoNBLvPdhBUzfljBEc8fje1ZhpS6eiRuEUeE=" providerId="None" clId="Web-{25F9090F-63C9-478E-8978-45F4384FAD04}" dt="2025-03-28T00:51:54.645" v="285"/>
      <pc:docMkLst>
        <pc:docMk/>
      </pc:docMkLst>
      <pc:sldChg chg="addSp delSp modSp">
        <pc:chgData name="Ananth Mohan" userId="0+ntHPCRoNBLvPdhBUzfljBEc8fje1ZhpS6eiRuEUeE=" providerId="None" clId="Web-{25F9090F-63C9-478E-8978-45F4384FAD04}" dt="2025-03-28T00:49:30.140" v="267"/>
        <pc:sldMkLst>
          <pc:docMk/>
          <pc:sldMk cId="583893953" sldId="259"/>
        </pc:sldMkLst>
        <pc:spChg chg="add mod">
          <ac:chgData name="Ananth Mohan" userId="0+ntHPCRoNBLvPdhBUzfljBEc8fje1ZhpS6eiRuEUeE=" providerId="None" clId="Web-{25F9090F-63C9-478E-8978-45F4384FAD04}" dt="2025-03-28T00:42:15" v="232" actId="1076"/>
          <ac:spMkLst>
            <pc:docMk/>
            <pc:sldMk cId="583893953" sldId="259"/>
            <ac:spMk id="7" creationId="{9B2C50AA-10B4-BA5B-C25A-D69E23D3AC80}"/>
          </ac:spMkLst>
        </pc:spChg>
        <pc:spChg chg="del mod topLvl">
          <ac:chgData name="Ananth Mohan" userId="0+ntHPCRoNBLvPdhBUzfljBEc8fje1ZhpS6eiRuEUeE=" providerId="None" clId="Web-{25F9090F-63C9-478E-8978-45F4384FAD04}" dt="2025-03-28T00:49:30.140" v="266"/>
          <ac:spMkLst>
            <pc:docMk/>
            <pc:sldMk cId="583893953" sldId="259"/>
            <ac:spMk id="231" creationId="{7344721A-AFBB-95FB-576E-EA993657B340}"/>
          </ac:spMkLst>
        </pc:spChg>
        <pc:spChg chg="del mod topLvl">
          <ac:chgData name="Ananth Mohan" userId="0+ntHPCRoNBLvPdhBUzfljBEc8fje1ZhpS6eiRuEUeE=" providerId="None" clId="Web-{25F9090F-63C9-478E-8978-45F4384FAD04}" dt="2025-03-28T00:49:30.140" v="267"/>
          <ac:spMkLst>
            <pc:docMk/>
            <pc:sldMk cId="583893953" sldId="259"/>
            <ac:spMk id="244" creationId="{005119F6-857B-340D-FC4F-984E7AD12069}"/>
          </ac:spMkLst>
        </pc:spChg>
        <pc:spChg chg="del mod topLvl">
          <ac:chgData name="Ananth Mohan" userId="0+ntHPCRoNBLvPdhBUzfljBEc8fje1ZhpS6eiRuEUeE=" providerId="None" clId="Web-{25F9090F-63C9-478E-8978-45F4384FAD04}" dt="2025-03-28T00:49:26.124" v="262"/>
          <ac:spMkLst>
            <pc:docMk/>
            <pc:sldMk cId="583893953" sldId="259"/>
            <ac:spMk id="262" creationId="{FEA1EEB4-4C32-F999-FD41-FDC4C595ABDB}"/>
          </ac:spMkLst>
        </pc:spChg>
        <pc:spChg chg="del mod topLvl">
          <ac:chgData name="Ananth Mohan" userId="0+ntHPCRoNBLvPdhBUzfljBEc8fje1ZhpS6eiRuEUeE=" providerId="None" clId="Web-{25F9090F-63C9-478E-8978-45F4384FAD04}" dt="2025-03-28T00:49:26.124" v="263"/>
          <ac:spMkLst>
            <pc:docMk/>
            <pc:sldMk cId="583893953" sldId="259"/>
            <ac:spMk id="270" creationId="{A2071FAF-C639-EB94-090B-64AABEA4BCE8}"/>
          </ac:spMkLst>
        </pc:spChg>
        <pc:spChg chg="mod">
          <ac:chgData name="Ananth Mohan" userId="0+ntHPCRoNBLvPdhBUzfljBEc8fje1ZhpS6eiRuEUeE=" providerId="None" clId="Web-{25F9090F-63C9-478E-8978-45F4384FAD04}" dt="2025-03-28T00:36:34.206" v="202" actId="1076"/>
          <ac:spMkLst>
            <pc:docMk/>
            <pc:sldMk cId="583893953" sldId="259"/>
            <ac:spMk id="301" creationId="{14990C59-99EC-3772-7A80-A4C8AA048E12}"/>
          </ac:spMkLst>
        </pc:spChg>
        <pc:grpChg chg="del">
          <ac:chgData name="Ananth Mohan" userId="0+ntHPCRoNBLvPdhBUzfljBEc8fje1ZhpS6eiRuEUeE=" providerId="None" clId="Web-{25F9090F-63C9-478E-8978-45F4384FAD04}" dt="2025-03-28T00:35:41.470" v="180"/>
          <ac:grpSpMkLst>
            <pc:docMk/>
            <pc:sldMk cId="583893953" sldId="259"/>
            <ac:grpSpMk id="226" creationId="{107B109D-5428-15CB-A9B3-7CB4F62F3FBC}"/>
          </ac:grpSpMkLst>
        </pc:grpChg>
        <pc:grpChg chg="del topLvl">
          <ac:chgData name="Ananth Mohan" userId="0+ntHPCRoNBLvPdhBUzfljBEc8fje1ZhpS6eiRuEUeE=" providerId="None" clId="Web-{25F9090F-63C9-478E-8978-45F4384FAD04}" dt="2025-03-28T00:35:58.611" v="182"/>
          <ac:grpSpMkLst>
            <pc:docMk/>
            <pc:sldMk cId="583893953" sldId="259"/>
            <ac:grpSpMk id="227" creationId="{BE7A337F-2036-84FD-DC94-B9BBCA1FED71}"/>
          </ac:grpSpMkLst>
        </pc:grpChg>
        <pc:grpChg chg="del topLvl">
          <ac:chgData name="Ananth Mohan" userId="0+ntHPCRoNBLvPdhBUzfljBEc8fje1ZhpS6eiRuEUeE=" providerId="None" clId="Web-{25F9090F-63C9-478E-8978-45F4384FAD04}" dt="2025-03-28T00:35:58.642" v="183"/>
          <ac:grpSpMkLst>
            <pc:docMk/>
            <pc:sldMk cId="583893953" sldId="259"/>
            <ac:grpSpMk id="228" creationId="{A63A8C59-3791-3D3E-A32D-E5CD0E401DDD}"/>
          </ac:grpSpMkLst>
        </pc:grpChg>
        <pc:grpChg chg="del topLvl">
          <ac:chgData name="Ananth Mohan" userId="0+ntHPCRoNBLvPdhBUzfljBEc8fje1ZhpS6eiRuEUeE=" providerId="None" clId="Web-{25F9090F-63C9-478E-8978-45F4384FAD04}" dt="2025-03-28T00:35:58.580" v="181"/>
          <ac:grpSpMkLst>
            <pc:docMk/>
            <pc:sldMk cId="583893953" sldId="259"/>
            <ac:grpSpMk id="229" creationId="{FF52592A-F741-961D-F573-476B8104AB42}"/>
          </ac:grpSpMkLst>
        </pc:grpChg>
        <pc:grpChg chg="del topLvl">
          <ac:chgData name="Ananth Mohan" userId="0+ntHPCRoNBLvPdhBUzfljBEc8fje1ZhpS6eiRuEUeE=" providerId="None" clId="Web-{25F9090F-63C9-478E-8978-45F4384FAD04}" dt="2025-03-28T00:35:58.674" v="184"/>
          <ac:grpSpMkLst>
            <pc:docMk/>
            <pc:sldMk cId="583893953" sldId="259"/>
            <ac:grpSpMk id="230" creationId="{97AAB045-32F9-ED15-556C-C6038B530BB8}"/>
          </ac:grpSpMkLst>
        </pc:grpChg>
        <pc:grpChg chg="del topLvl">
          <ac:chgData name="Ananth Mohan" userId="0+ntHPCRoNBLvPdhBUzfljBEc8fje1ZhpS6eiRuEUeE=" providerId="None" clId="Web-{25F9090F-63C9-478E-8978-45F4384FAD04}" dt="2025-03-28T00:36:04.783" v="190"/>
          <ac:grpSpMkLst>
            <pc:docMk/>
            <pc:sldMk cId="583893953" sldId="259"/>
            <ac:grpSpMk id="235" creationId="{C97761AE-2800-8248-1E5A-0B2CA0518CCC}"/>
          </ac:grpSpMkLst>
        </pc:grpChg>
        <pc:grpChg chg="del topLvl">
          <ac:chgData name="Ananth Mohan" userId="0+ntHPCRoNBLvPdhBUzfljBEc8fje1ZhpS6eiRuEUeE=" providerId="None" clId="Web-{25F9090F-63C9-478E-8978-45F4384FAD04}" dt="2025-03-28T00:36:04.783" v="191"/>
          <ac:grpSpMkLst>
            <pc:docMk/>
            <pc:sldMk cId="583893953" sldId="259"/>
            <ac:grpSpMk id="248" creationId="{4079AC56-9383-7FC4-789B-5BE5DD646ECE}"/>
          </ac:grpSpMkLst>
        </pc:grpChg>
        <pc:grpChg chg="del topLvl">
          <ac:chgData name="Ananth Mohan" userId="0+ntHPCRoNBLvPdhBUzfljBEc8fje1ZhpS6eiRuEUeE=" providerId="None" clId="Web-{25F9090F-63C9-478E-8978-45F4384FAD04}" dt="2025-03-28T00:36:04.783" v="193"/>
          <ac:grpSpMkLst>
            <pc:docMk/>
            <pc:sldMk cId="583893953" sldId="259"/>
            <ac:grpSpMk id="266" creationId="{531AB520-333E-B2D5-9F8E-12175A728713}"/>
          </ac:grpSpMkLst>
        </pc:grpChg>
        <pc:grpChg chg="del topLvl">
          <ac:chgData name="Ananth Mohan" userId="0+ntHPCRoNBLvPdhBUzfljBEc8fje1ZhpS6eiRuEUeE=" providerId="None" clId="Web-{25F9090F-63C9-478E-8978-45F4384FAD04}" dt="2025-03-28T00:36:04.783" v="195"/>
          <ac:grpSpMkLst>
            <pc:docMk/>
            <pc:sldMk cId="583893953" sldId="259"/>
            <ac:grpSpMk id="274" creationId="{16BB1779-CB41-F278-621E-CE87865027D3}"/>
          </ac:grpSpMkLst>
        </pc:grpChg>
        <pc:picChg chg="add mod">
          <ac:chgData name="Ananth Mohan" userId="0+ntHPCRoNBLvPdhBUzfljBEc8fje1ZhpS6eiRuEUeE=" providerId="None" clId="Web-{25F9090F-63C9-478E-8978-45F4384FAD04}" dt="2025-03-28T00:42:00.249" v="228" actId="1076"/>
          <ac:picMkLst>
            <pc:docMk/>
            <pc:sldMk cId="583893953" sldId="259"/>
            <ac:picMk id="9" creationId="{3F4BCAAC-792F-57DC-D9C5-0A073D212457}"/>
          </ac:picMkLst>
        </pc:picChg>
        <pc:picChg chg="add mod">
          <ac:chgData name="Ananth Mohan" userId="0+ntHPCRoNBLvPdhBUzfljBEc8fje1ZhpS6eiRuEUeE=" providerId="None" clId="Web-{25F9090F-63C9-478E-8978-45F4384FAD04}" dt="2025-03-28T00:41:57.577" v="227" actId="1076"/>
          <ac:picMkLst>
            <pc:docMk/>
            <pc:sldMk cId="583893953" sldId="259"/>
            <ac:picMk id="11" creationId="{171B3CDE-7042-DF98-34B4-9AE3C1485B3D}"/>
          </ac:picMkLst>
        </pc:picChg>
        <pc:picChg chg="add mod">
          <ac:chgData name="Ananth Mohan" userId="0+ntHPCRoNBLvPdhBUzfljBEc8fje1ZhpS6eiRuEUeE=" providerId="None" clId="Web-{25F9090F-63C9-478E-8978-45F4384FAD04}" dt="2025-03-28T00:42:01.921" v="229" actId="1076"/>
          <ac:picMkLst>
            <pc:docMk/>
            <pc:sldMk cId="583893953" sldId="259"/>
            <ac:picMk id="13" creationId="{8FAB750A-0881-37E1-1E18-5159C9C6B411}"/>
          </ac:picMkLst>
        </pc:picChg>
        <pc:picChg chg="add mod">
          <ac:chgData name="Ananth Mohan" userId="0+ntHPCRoNBLvPdhBUzfljBEc8fje1ZhpS6eiRuEUeE=" providerId="None" clId="Web-{25F9090F-63C9-478E-8978-45F4384FAD04}" dt="2025-03-28T00:42:03.484" v="230" actId="1076"/>
          <ac:picMkLst>
            <pc:docMk/>
            <pc:sldMk cId="583893953" sldId="259"/>
            <ac:picMk id="15" creationId="{196C8554-9140-F1AF-CFBB-627C0880EE8B}"/>
          </ac:picMkLst>
        </pc:picChg>
        <pc:picChg chg="add mod">
          <ac:chgData name="Ananth Mohan" userId="0+ntHPCRoNBLvPdhBUzfljBEc8fje1ZhpS6eiRuEUeE=" providerId="None" clId="Web-{25F9090F-63C9-478E-8978-45F4384FAD04}" dt="2025-03-28T00:42:05.655" v="231" actId="1076"/>
          <ac:picMkLst>
            <pc:docMk/>
            <pc:sldMk cId="583893953" sldId="259"/>
            <ac:picMk id="17" creationId="{6709309B-FE60-C127-A684-364BDA9990F4}"/>
          </ac:picMkLst>
        </pc:picChg>
        <pc:picChg chg="add del mod">
          <ac:chgData name="Ananth Mohan" userId="0+ntHPCRoNBLvPdhBUzfljBEc8fje1ZhpS6eiRuEUeE=" providerId="None" clId="Web-{25F9090F-63C9-478E-8978-45F4384FAD04}" dt="2025-03-28T00:49:26.124" v="261"/>
          <ac:picMkLst>
            <pc:docMk/>
            <pc:sldMk cId="583893953" sldId="259"/>
            <ac:picMk id="18" creationId="{2D94B788-8CF5-40A1-DC2D-DAB53B94896A}"/>
          </ac:picMkLst>
        </pc:picChg>
        <pc:picChg chg="add del mod">
          <ac:chgData name="Ananth Mohan" userId="0+ntHPCRoNBLvPdhBUzfljBEc8fje1ZhpS6eiRuEUeE=" providerId="None" clId="Web-{25F9090F-63C9-478E-8978-45F4384FAD04}" dt="2025-03-28T00:49:26.109" v="260"/>
          <ac:picMkLst>
            <pc:docMk/>
            <pc:sldMk cId="583893953" sldId="259"/>
            <ac:picMk id="19" creationId="{969B197C-041D-9A47-8DE6-F9317248AC9F}"/>
          </ac:picMkLst>
        </pc:picChg>
        <pc:picChg chg="add del mod">
          <ac:chgData name="Ananth Mohan" userId="0+ntHPCRoNBLvPdhBUzfljBEc8fje1ZhpS6eiRuEUeE=" providerId="None" clId="Web-{25F9090F-63C9-478E-8978-45F4384FAD04}" dt="2025-03-28T00:49:30.140" v="265"/>
          <ac:picMkLst>
            <pc:docMk/>
            <pc:sldMk cId="583893953" sldId="259"/>
            <ac:picMk id="20" creationId="{5A3F276B-3933-5B7C-30B9-99368B23288E}"/>
          </ac:picMkLst>
        </pc:picChg>
        <pc:picChg chg="add del mod">
          <ac:chgData name="Ananth Mohan" userId="0+ntHPCRoNBLvPdhBUzfljBEc8fje1ZhpS6eiRuEUeE=" providerId="None" clId="Web-{25F9090F-63C9-478E-8978-45F4384FAD04}" dt="2025-03-28T00:49:30.140" v="264"/>
          <ac:picMkLst>
            <pc:docMk/>
            <pc:sldMk cId="583893953" sldId="259"/>
            <ac:picMk id="21" creationId="{99C9EE87-4112-3346-4751-AF49E23E5306}"/>
          </ac:picMkLst>
        </pc:picChg>
        <pc:picChg chg="del">
          <ac:chgData name="Ananth Mohan" userId="0+ntHPCRoNBLvPdhBUzfljBEc8fje1ZhpS6eiRuEUeE=" providerId="None" clId="Web-{25F9090F-63C9-478E-8978-45F4384FAD04}" dt="2025-03-28T00:36:04.783" v="188"/>
          <ac:picMkLst>
            <pc:docMk/>
            <pc:sldMk cId="583893953" sldId="259"/>
            <ac:picMk id="291" creationId="{4878A530-0925-624D-8C72-87E777522267}"/>
          </ac:picMkLst>
        </pc:picChg>
        <pc:picChg chg="del">
          <ac:chgData name="Ananth Mohan" userId="0+ntHPCRoNBLvPdhBUzfljBEc8fje1ZhpS6eiRuEUeE=" providerId="None" clId="Web-{25F9090F-63C9-478E-8978-45F4384FAD04}" dt="2025-03-28T00:36:04.783" v="187"/>
          <ac:picMkLst>
            <pc:docMk/>
            <pc:sldMk cId="583893953" sldId="259"/>
            <ac:picMk id="295" creationId="{D884823F-EF0E-C4C8-20B7-3312D9A9182B}"/>
          </ac:picMkLst>
        </pc:picChg>
        <pc:picChg chg="del">
          <ac:chgData name="Ananth Mohan" userId="0+ntHPCRoNBLvPdhBUzfljBEc8fje1ZhpS6eiRuEUeE=" providerId="None" clId="Web-{25F9090F-63C9-478E-8978-45F4384FAD04}" dt="2025-03-28T00:36:04.768" v="186"/>
          <ac:picMkLst>
            <pc:docMk/>
            <pc:sldMk cId="583893953" sldId="259"/>
            <ac:picMk id="298" creationId="{AB58EA72-C115-F5DD-4283-57173FF7E086}"/>
          </ac:picMkLst>
        </pc:picChg>
        <pc:picChg chg="del">
          <ac:chgData name="Ananth Mohan" userId="0+ntHPCRoNBLvPdhBUzfljBEc8fje1ZhpS6eiRuEUeE=" providerId="None" clId="Web-{25F9090F-63C9-478E-8978-45F4384FAD04}" dt="2025-03-28T00:36:04.768" v="185"/>
          <ac:picMkLst>
            <pc:docMk/>
            <pc:sldMk cId="583893953" sldId="259"/>
            <ac:picMk id="300" creationId="{16904E0F-1C78-0515-03F4-ACEE785E983C}"/>
          </ac:picMkLst>
        </pc:picChg>
        <pc:cxnChg chg="del mod topLvl">
          <ac:chgData name="Ananth Mohan" userId="0+ntHPCRoNBLvPdhBUzfljBEc8fje1ZhpS6eiRuEUeE=" providerId="None" clId="Web-{25F9090F-63C9-478E-8978-45F4384FAD04}" dt="2025-03-28T00:36:04.783" v="192"/>
          <ac:cxnSpMkLst>
            <pc:docMk/>
            <pc:sldMk cId="583893953" sldId="259"/>
            <ac:cxnSpMk id="246" creationId="{7A1174A1-4E99-4EC9-804E-A039DA5B0F03}"/>
          </ac:cxnSpMkLst>
        </pc:cxnChg>
        <pc:cxnChg chg="del mod topLvl">
          <ac:chgData name="Ananth Mohan" userId="0+ntHPCRoNBLvPdhBUzfljBEc8fje1ZhpS6eiRuEUeE=" providerId="None" clId="Web-{25F9090F-63C9-478E-8978-45F4384FAD04}" dt="2025-03-28T00:36:04.783" v="194"/>
          <ac:cxnSpMkLst>
            <pc:docMk/>
            <pc:sldMk cId="583893953" sldId="259"/>
            <ac:cxnSpMk id="264" creationId="{2D40526F-ED90-0172-68D2-DAF3BCEFB078}"/>
          </ac:cxnSpMkLst>
        </pc:cxnChg>
        <pc:cxnChg chg="del mod topLvl">
          <ac:chgData name="Ananth Mohan" userId="0+ntHPCRoNBLvPdhBUzfljBEc8fje1ZhpS6eiRuEUeE=" providerId="None" clId="Web-{25F9090F-63C9-478E-8978-45F4384FAD04}" dt="2025-03-28T00:36:06.596" v="196"/>
          <ac:cxnSpMkLst>
            <pc:docMk/>
            <pc:sldMk cId="583893953" sldId="259"/>
            <ac:cxnSpMk id="272" creationId="{498BE6E7-9AA0-3CE6-5416-308681AE8AEC}"/>
          </ac:cxnSpMkLst>
        </pc:cxnChg>
        <pc:cxnChg chg="del">
          <ac:chgData name="Ananth Mohan" userId="0+ntHPCRoNBLvPdhBUzfljBEc8fje1ZhpS6eiRuEUeE=" providerId="None" clId="Web-{25F9090F-63C9-478E-8978-45F4384FAD04}" dt="2025-03-28T00:36:04.783" v="189"/>
          <ac:cxnSpMkLst>
            <pc:docMk/>
            <pc:sldMk cId="583893953" sldId="259"/>
            <ac:cxnSpMk id="287" creationId="{96FC9AD9-A59F-F770-C18E-89AC4BC214C5}"/>
          </ac:cxnSpMkLst>
        </pc:cxnChg>
      </pc:sldChg>
      <pc:sldChg chg="ord">
        <pc:chgData name="Ananth Mohan" userId="0+ntHPCRoNBLvPdhBUzfljBEc8fje1ZhpS6eiRuEUeE=" providerId="None" clId="Web-{25F9090F-63C9-478E-8978-45F4384FAD04}" dt="2025-03-28T00:50:18.798" v="271"/>
        <pc:sldMkLst>
          <pc:docMk/>
          <pc:sldMk cId="1197988787" sldId="260"/>
        </pc:sldMkLst>
      </pc:sldChg>
      <pc:sldChg chg="ord">
        <pc:chgData name="Ananth Mohan" userId="0+ntHPCRoNBLvPdhBUzfljBEc8fje1ZhpS6eiRuEUeE=" providerId="None" clId="Web-{25F9090F-63C9-478E-8978-45F4384FAD04}" dt="2025-03-28T00:50:18.798" v="270"/>
        <pc:sldMkLst>
          <pc:docMk/>
          <pc:sldMk cId="3573305059" sldId="261"/>
        </pc:sldMkLst>
      </pc:sldChg>
      <pc:sldChg chg="ord">
        <pc:chgData name="Ananth Mohan" userId="0+ntHPCRoNBLvPdhBUzfljBEc8fje1ZhpS6eiRuEUeE=" providerId="None" clId="Web-{25F9090F-63C9-478E-8978-45F4384FAD04}" dt="2025-03-28T00:50:18.798" v="269"/>
        <pc:sldMkLst>
          <pc:docMk/>
          <pc:sldMk cId="3774185422" sldId="303"/>
        </pc:sldMkLst>
      </pc:sldChg>
      <pc:sldChg chg="ord">
        <pc:chgData name="Ananth Mohan" userId="0+ntHPCRoNBLvPdhBUzfljBEc8fje1ZhpS6eiRuEUeE=" providerId="None" clId="Web-{25F9090F-63C9-478E-8978-45F4384FAD04}" dt="2025-03-28T00:45:50.726" v="257"/>
        <pc:sldMkLst>
          <pc:docMk/>
          <pc:sldMk cId="4104319456" sldId="313"/>
        </pc:sldMkLst>
      </pc:sldChg>
      <pc:sldChg chg="modSp ord">
        <pc:chgData name="Ananth Mohan" userId="0+ntHPCRoNBLvPdhBUzfljBEc8fje1ZhpS6eiRuEUeE=" providerId="None" clId="Web-{25F9090F-63C9-478E-8978-45F4384FAD04}" dt="2025-03-28T00:50:08.219" v="268"/>
        <pc:sldMkLst>
          <pc:docMk/>
          <pc:sldMk cId="1678082126" sldId="314"/>
        </pc:sldMkLst>
        <pc:spChg chg="mod">
          <ac:chgData name="Ananth Mohan" userId="0+ntHPCRoNBLvPdhBUzfljBEc8fje1ZhpS6eiRuEUeE=" providerId="None" clId="Web-{25F9090F-63C9-478E-8978-45F4384FAD04}" dt="2025-03-28T00:15:42.605" v="15" actId="20577"/>
          <ac:spMkLst>
            <pc:docMk/>
            <pc:sldMk cId="1678082126" sldId="314"/>
            <ac:spMk id="15" creationId="{49C74549-3C68-F281-4936-321BB39E0AAA}"/>
          </ac:spMkLst>
        </pc:spChg>
        <pc:spChg chg="mod">
          <ac:chgData name="Ananth Mohan" userId="0+ntHPCRoNBLvPdhBUzfljBEc8fje1ZhpS6eiRuEUeE=" providerId="None" clId="Web-{25F9090F-63C9-478E-8978-45F4384FAD04}" dt="2025-03-28T00:26:54.635" v="70" actId="20577"/>
          <ac:spMkLst>
            <pc:docMk/>
            <pc:sldMk cId="1678082126" sldId="314"/>
            <ac:spMk id="16" creationId="{CB30A098-AF97-EE89-117F-E7209EA65DD3}"/>
          </ac:spMkLst>
        </pc:spChg>
        <pc:spChg chg="mod">
          <ac:chgData name="Ananth Mohan" userId="0+ntHPCRoNBLvPdhBUzfljBEc8fje1ZhpS6eiRuEUeE=" providerId="None" clId="Web-{25F9090F-63C9-478E-8978-45F4384FAD04}" dt="2025-03-28T00:34:10.732" v="177" actId="1076"/>
          <ac:spMkLst>
            <pc:docMk/>
            <pc:sldMk cId="1678082126" sldId="314"/>
            <ac:spMk id="17" creationId="{A329EF8E-0D3B-6DC1-B5C0-4C3ED59840F9}"/>
          </ac:spMkLst>
        </pc:spChg>
        <pc:spChg chg="mod">
          <ac:chgData name="Ananth Mohan" userId="0+ntHPCRoNBLvPdhBUzfljBEc8fje1ZhpS6eiRuEUeE=" providerId="None" clId="Web-{25F9090F-63C9-478E-8978-45F4384FAD04}" dt="2025-03-28T00:34:10.748" v="178" actId="1076"/>
          <ac:spMkLst>
            <pc:docMk/>
            <pc:sldMk cId="1678082126" sldId="314"/>
            <ac:spMk id="18" creationId="{299A4907-64AA-138A-DD55-E9872A23C73F}"/>
          </ac:spMkLst>
        </pc:spChg>
      </pc:sldChg>
      <pc:sldChg chg="addSp modSp ord">
        <pc:chgData name="Ananth Mohan" userId="0+ntHPCRoNBLvPdhBUzfljBEc8fje1ZhpS6eiRuEUeE=" providerId="None" clId="Web-{25F9090F-63C9-478E-8978-45F4384FAD04}" dt="2025-03-28T00:45:59.383" v="259"/>
        <pc:sldMkLst>
          <pc:docMk/>
          <pc:sldMk cId="176403920" sldId="315"/>
        </pc:sldMkLst>
        <pc:spChg chg="add mod">
          <ac:chgData name="Ananth Mohan" userId="0+ntHPCRoNBLvPdhBUzfljBEc8fje1ZhpS6eiRuEUeE=" providerId="None" clId="Web-{25F9090F-63C9-478E-8978-45F4384FAD04}" dt="2025-03-28T00:32:53.448" v="172" actId="1076"/>
          <ac:spMkLst>
            <pc:docMk/>
            <pc:sldMk cId="176403920" sldId="315"/>
            <ac:spMk id="7" creationId="{BDD4CC5B-7BFD-66CA-26DD-568AE21C70A6}"/>
          </ac:spMkLst>
        </pc:spChg>
        <pc:spChg chg="add mod">
          <ac:chgData name="Ananth Mohan" userId="0+ntHPCRoNBLvPdhBUzfljBEc8fje1ZhpS6eiRuEUeE=" providerId="None" clId="Web-{25F9090F-63C9-478E-8978-45F4384FAD04}" dt="2025-03-28T00:32:53.495" v="173" actId="1076"/>
          <ac:spMkLst>
            <pc:docMk/>
            <pc:sldMk cId="176403920" sldId="315"/>
            <ac:spMk id="8" creationId="{0D063DFA-A761-F962-8D7D-7E4BA2861997}"/>
          </ac:spMkLst>
        </pc:spChg>
        <pc:spChg chg="add mod">
          <ac:chgData name="Ananth Mohan" userId="0+ntHPCRoNBLvPdhBUzfljBEc8fje1ZhpS6eiRuEUeE=" providerId="None" clId="Web-{25F9090F-63C9-478E-8978-45F4384FAD04}" dt="2025-03-28T00:32:46.308" v="171" actId="1076"/>
          <ac:spMkLst>
            <pc:docMk/>
            <pc:sldMk cId="176403920" sldId="315"/>
            <ac:spMk id="10" creationId="{08DDF36C-1C70-CAFE-002B-919CCAD1DCD3}"/>
          </ac:spMkLst>
        </pc:spChg>
        <pc:graphicFrameChg chg="mod modGraphic">
          <ac:chgData name="Ananth Mohan" userId="0+ntHPCRoNBLvPdhBUzfljBEc8fje1ZhpS6eiRuEUeE=" providerId="None" clId="Web-{25F9090F-63C9-478E-8978-45F4384FAD04}" dt="2025-03-28T00:31:31.582" v="156"/>
          <ac:graphicFrameMkLst>
            <pc:docMk/>
            <pc:sldMk cId="176403920" sldId="315"/>
            <ac:graphicFrameMk id="12" creationId="{1BE06981-79EA-3B2F-6571-811EDCD78B80}"/>
          </ac:graphicFrameMkLst>
        </pc:graphicFrameChg>
        <pc:picChg chg="add mod">
          <ac:chgData name="Ananth Mohan" userId="0+ntHPCRoNBLvPdhBUzfljBEc8fje1ZhpS6eiRuEUeE=" providerId="None" clId="Web-{25F9090F-63C9-478E-8978-45F4384FAD04}" dt="2025-03-28T00:32:26.479" v="164" actId="1076"/>
          <ac:picMkLst>
            <pc:docMk/>
            <pc:sldMk cId="176403920" sldId="315"/>
            <ac:picMk id="3" creationId="{0DD743D0-3A35-84E3-C3A0-80075EFC09A5}"/>
          </ac:picMkLst>
        </pc:picChg>
        <pc:picChg chg="add mod">
          <ac:chgData name="Ananth Mohan" userId="0+ntHPCRoNBLvPdhBUzfljBEc8fje1ZhpS6eiRuEUeE=" providerId="None" clId="Web-{25F9090F-63C9-478E-8978-45F4384FAD04}" dt="2025-03-28T00:31:56.884" v="157" actId="1076"/>
          <ac:picMkLst>
            <pc:docMk/>
            <pc:sldMk cId="176403920" sldId="315"/>
            <ac:picMk id="4" creationId="{52970471-6C34-FA4C-7E45-E6F91BF34416}"/>
          </ac:picMkLst>
        </pc:picChg>
        <pc:picChg chg="add mod">
          <ac:chgData name="Ananth Mohan" userId="0+ntHPCRoNBLvPdhBUzfljBEc8fje1ZhpS6eiRuEUeE=" providerId="None" clId="Web-{25F9090F-63C9-478E-8978-45F4384FAD04}" dt="2025-03-28T00:32:26.526" v="165" actId="1076"/>
          <ac:picMkLst>
            <pc:docMk/>
            <pc:sldMk cId="176403920" sldId="315"/>
            <ac:picMk id="9" creationId="{7591BE4A-A52B-516F-A8B2-9F7A72D68E34}"/>
          </ac:picMkLst>
        </pc:picChg>
      </pc:sldChg>
      <pc:sldChg chg="modSp ord">
        <pc:chgData name="Ananth Mohan" userId="0+ntHPCRoNBLvPdhBUzfljBEc8fje1ZhpS6eiRuEUeE=" providerId="None" clId="Web-{25F9090F-63C9-478E-8978-45F4384FAD04}" dt="2025-03-28T00:51:49.598" v="284"/>
        <pc:sldMkLst>
          <pc:docMk/>
          <pc:sldMk cId="2200141053" sldId="320"/>
        </pc:sldMkLst>
        <pc:spChg chg="mod">
          <ac:chgData name="Ananth Mohan" userId="0+ntHPCRoNBLvPdhBUzfljBEc8fje1ZhpS6eiRuEUeE=" providerId="None" clId="Web-{25F9090F-63C9-478E-8978-45F4384FAD04}" dt="2025-03-28T00:51:26.816" v="282" actId="20577"/>
          <ac:spMkLst>
            <pc:docMk/>
            <pc:sldMk cId="2200141053" sldId="320"/>
            <ac:spMk id="2" creationId="{2923DC98-AB99-969D-A63B-B2D01A0D747D}"/>
          </ac:spMkLst>
        </pc:spChg>
      </pc:sldChg>
      <pc:sldChg chg="ord">
        <pc:chgData name="Ananth Mohan" userId="0+ntHPCRoNBLvPdhBUzfljBEc8fje1ZhpS6eiRuEUeE=" providerId="None" clId="Web-{25F9090F-63C9-478E-8978-45F4384FAD04}" dt="2025-03-28T00:51:49.598" v="283"/>
        <pc:sldMkLst>
          <pc:docMk/>
          <pc:sldMk cId="3592011414" sldId="321"/>
        </pc:sldMkLst>
      </pc:sldChg>
      <pc:sldChg chg="ord">
        <pc:chgData name="Ananth Mohan" userId="0+ntHPCRoNBLvPdhBUzfljBEc8fje1ZhpS6eiRuEUeE=" providerId="None" clId="Web-{25F9090F-63C9-478E-8978-45F4384FAD04}" dt="2025-03-28T00:51:54.645" v="285"/>
        <pc:sldMkLst>
          <pc:docMk/>
          <pc:sldMk cId="1814368766" sldId="324"/>
        </pc:sldMkLst>
      </pc:sldChg>
    </pc:docChg>
  </pc:docChgLst>
  <pc:docChgLst>
    <pc:chgData name="Hsueh-Ning Chao" userId="I32u27yO7tdajtqyP71sKDiQulIz6ic0z1xl0wdhUYk=" providerId="None" clId="Web-{D9F77695-80F0-4492-BE4B-5E7C7E69505A}"/>
    <pc:docChg chg="addSld delSld modSld sldOrd modSection">
      <pc:chgData name="Hsueh-Ning Chao" userId="I32u27yO7tdajtqyP71sKDiQulIz6ic0z1xl0wdhUYk=" providerId="None" clId="Web-{D9F77695-80F0-4492-BE4B-5E7C7E69505A}" dt="2025-04-01T22:24:45.109" v="825"/>
      <pc:docMkLst>
        <pc:docMk/>
      </pc:docMkLst>
      <pc:sldChg chg="modSp ord">
        <pc:chgData name="Hsueh-Ning Chao" userId="I32u27yO7tdajtqyP71sKDiQulIz6ic0z1xl0wdhUYk=" providerId="None" clId="Web-{D9F77695-80F0-4492-BE4B-5E7C7E69505A}" dt="2025-04-01T21:49:03.590" v="234"/>
        <pc:sldMkLst>
          <pc:docMk/>
          <pc:sldMk cId="252852923" sldId="355"/>
        </pc:sldMkLst>
        <pc:spChg chg="mod">
          <ac:chgData name="Hsueh-Ning Chao" userId="I32u27yO7tdajtqyP71sKDiQulIz6ic0z1xl0wdhUYk=" providerId="None" clId="Web-{D9F77695-80F0-4492-BE4B-5E7C7E69505A}" dt="2025-04-01T21:14:23.586" v="13" actId="20577"/>
          <ac:spMkLst>
            <pc:docMk/>
            <pc:sldMk cId="252852923" sldId="355"/>
            <ac:spMk id="2" creationId="{394F308E-6F06-7443-39BF-5DD776926A41}"/>
          </ac:spMkLst>
        </pc:spChg>
      </pc:sldChg>
      <pc:sldChg chg="addSp delSp modSp add ord replId">
        <pc:chgData name="Hsueh-Ning Chao" userId="I32u27yO7tdajtqyP71sKDiQulIz6ic0z1xl0wdhUYk=" providerId="None" clId="Web-{D9F77695-80F0-4492-BE4B-5E7C7E69505A}" dt="2025-04-01T22:24:45.109" v="825"/>
        <pc:sldMkLst>
          <pc:docMk/>
          <pc:sldMk cId="3364611473" sldId="357"/>
        </pc:sldMkLst>
        <pc:spChg chg="mod">
          <ac:chgData name="Hsueh-Ning Chao" userId="I32u27yO7tdajtqyP71sKDiQulIz6ic0z1xl0wdhUYk=" providerId="None" clId="Web-{D9F77695-80F0-4492-BE4B-5E7C7E69505A}" dt="2025-04-01T21:23:03.337" v="81" actId="20577"/>
          <ac:spMkLst>
            <pc:docMk/>
            <pc:sldMk cId="3364611473" sldId="357"/>
            <ac:spMk id="2" creationId="{7AE7AC0E-ADFD-58B2-6075-A0093A2DD141}"/>
          </ac:spMkLst>
        </pc:spChg>
        <pc:spChg chg="del mod">
          <ac:chgData name="Hsueh-Ning Chao" userId="I32u27yO7tdajtqyP71sKDiQulIz6ic0z1xl0wdhUYk=" providerId="None" clId="Web-{D9F77695-80F0-4492-BE4B-5E7C7E69505A}" dt="2025-04-01T21:39:33.526" v="168"/>
          <ac:spMkLst>
            <pc:docMk/>
            <pc:sldMk cId="3364611473" sldId="357"/>
            <ac:spMk id="7" creationId="{7AC01453-C7F3-A712-E7EB-4FCF80DE0BD6}"/>
          </ac:spMkLst>
        </pc:spChg>
        <pc:spChg chg="del mod">
          <ac:chgData name="Hsueh-Ning Chao" userId="I32u27yO7tdajtqyP71sKDiQulIz6ic0z1xl0wdhUYk=" providerId="None" clId="Web-{D9F77695-80F0-4492-BE4B-5E7C7E69505A}" dt="2025-04-01T21:39:32.901" v="167"/>
          <ac:spMkLst>
            <pc:docMk/>
            <pc:sldMk cId="3364611473" sldId="357"/>
            <ac:spMk id="10" creationId="{DC2FA081-497A-D1C9-57D8-84BF2D21EB41}"/>
          </ac:spMkLst>
        </pc:spChg>
        <pc:spChg chg="del mod">
          <ac:chgData name="Hsueh-Ning Chao" userId="I32u27yO7tdajtqyP71sKDiQulIz6ic0z1xl0wdhUYk=" providerId="None" clId="Web-{D9F77695-80F0-4492-BE4B-5E7C7E69505A}" dt="2025-04-01T21:39:34.229" v="169"/>
          <ac:spMkLst>
            <pc:docMk/>
            <pc:sldMk cId="3364611473" sldId="357"/>
            <ac:spMk id="11" creationId="{1ADB005B-D426-C413-D7BD-CEA0F795AA7B}"/>
          </ac:spMkLst>
        </pc:spChg>
        <pc:spChg chg="add del mod">
          <ac:chgData name="Hsueh-Ning Chao" userId="I32u27yO7tdajtqyP71sKDiQulIz6ic0z1xl0wdhUYk=" providerId="None" clId="Web-{D9F77695-80F0-4492-BE4B-5E7C7E69505A}" dt="2025-04-01T21:39:35.620" v="170"/>
          <ac:spMkLst>
            <pc:docMk/>
            <pc:sldMk cId="3364611473" sldId="357"/>
            <ac:spMk id="15" creationId="{F39AFDA1-F470-BEE6-0E8F-FD475A35E538}"/>
          </ac:spMkLst>
        </pc:spChg>
        <pc:spChg chg="add del mod">
          <ac:chgData name="Hsueh-Ning Chao" userId="I32u27yO7tdajtqyP71sKDiQulIz6ic0z1xl0wdhUYk=" providerId="None" clId="Web-{D9F77695-80F0-4492-BE4B-5E7C7E69505A}" dt="2025-04-01T21:44:34.058" v="218"/>
          <ac:spMkLst>
            <pc:docMk/>
            <pc:sldMk cId="3364611473" sldId="357"/>
            <ac:spMk id="17" creationId="{6F6D4DCC-6B4E-742A-B19D-AA7B05A787CA}"/>
          </ac:spMkLst>
        </pc:spChg>
        <pc:spChg chg="add del mod">
          <ac:chgData name="Hsueh-Ning Chao" userId="I32u27yO7tdajtqyP71sKDiQulIz6ic0z1xl0wdhUYk=" providerId="None" clId="Web-{D9F77695-80F0-4492-BE4B-5E7C7E69505A}" dt="2025-04-01T21:40:41.120" v="190"/>
          <ac:spMkLst>
            <pc:docMk/>
            <pc:sldMk cId="3364611473" sldId="357"/>
            <ac:spMk id="18" creationId="{4E21E827-B34D-48A3-AF7C-62749187754E}"/>
          </ac:spMkLst>
        </pc:spChg>
        <pc:spChg chg="del">
          <ac:chgData name="Hsueh-Ning Chao" userId="I32u27yO7tdajtqyP71sKDiQulIz6ic0z1xl0wdhUYk=" providerId="None" clId="Web-{D9F77695-80F0-4492-BE4B-5E7C7E69505A}" dt="2025-04-01T21:21:59.478" v="54"/>
          <ac:spMkLst>
            <pc:docMk/>
            <pc:sldMk cId="3364611473" sldId="357"/>
            <ac:spMk id="20" creationId="{478B353E-6374-E5E0-A613-374817797E6D}"/>
          </ac:spMkLst>
        </pc:spChg>
        <pc:spChg chg="add del mod">
          <ac:chgData name="Hsueh-Ning Chao" userId="I32u27yO7tdajtqyP71sKDiQulIz6ic0z1xl0wdhUYk=" providerId="None" clId="Web-{D9F77695-80F0-4492-BE4B-5E7C7E69505A}" dt="2025-04-01T21:44:34.058" v="217"/>
          <ac:spMkLst>
            <pc:docMk/>
            <pc:sldMk cId="3364611473" sldId="357"/>
            <ac:spMk id="22" creationId="{0B297957-7436-49CC-9A11-70F4EDAE98F7}"/>
          </ac:spMkLst>
        </pc:spChg>
        <pc:spChg chg="del mod">
          <ac:chgData name="Hsueh-Ning Chao" userId="I32u27yO7tdajtqyP71sKDiQulIz6ic0z1xl0wdhUYk=" providerId="None" clId="Web-{D9F77695-80F0-4492-BE4B-5E7C7E69505A}" dt="2025-04-01T21:44:34.058" v="220"/>
          <ac:spMkLst>
            <pc:docMk/>
            <pc:sldMk cId="3364611473" sldId="357"/>
            <ac:spMk id="24" creationId="{CBE05CB9-9A3C-0DCE-4CAB-B603D3A6C48A}"/>
          </ac:spMkLst>
        </pc:spChg>
        <pc:spChg chg="del">
          <ac:chgData name="Hsueh-Ning Chao" userId="I32u27yO7tdajtqyP71sKDiQulIz6ic0z1xl0wdhUYk=" providerId="None" clId="Web-{D9F77695-80F0-4492-BE4B-5E7C7E69505A}" dt="2025-04-01T21:22:01.947" v="55"/>
          <ac:spMkLst>
            <pc:docMk/>
            <pc:sldMk cId="3364611473" sldId="357"/>
            <ac:spMk id="26" creationId="{5CECB536-C600-9F50-7278-384BBA05CBB3}"/>
          </ac:spMkLst>
        </pc:spChg>
        <pc:spChg chg="del mod">
          <ac:chgData name="Hsueh-Ning Chao" userId="I32u27yO7tdajtqyP71sKDiQulIz6ic0z1xl0wdhUYk=" providerId="None" clId="Web-{D9F77695-80F0-4492-BE4B-5E7C7E69505A}" dt="2025-04-01T21:22:38.978" v="61"/>
          <ac:spMkLst>
            <pc:docMk/>
            <pc:sldMk cId="3364611473" sldId="357"/>
            <ac:spMk id="27" creationId="{C2BFAA61-5408-2DA7-7FFF-AAE315B8433E}"/>
          </ac:spMkLst>
        </pc:spChg>
        <pc:spChg chg="add mod">
          <ac:chgData name="Hsueh-Ning Chao" userId="I32u27yO7tdajtqyP71sKDiQulIz6ic0z1xl0wdhUYk=" providerId="None" clId="Web-{D9F77695-80F0-4492-BE4B-5E7C7E69505A}" dt="2025-04-01T22:03:51.856" v="461" actId="20577"/>
          <ac:spMkLst>
            <pc:docMk/>
            <pc:sldMk cId="3364611473" sldId="357"/>
            <ac:spMk id="29" creationId="{C9398922-5B8D-7DAA-61C5-6C357A8BBE7D}"/>
          </ac:spMkLst>
        </pc:spChg>
        <pc:spChg chg="add mod">
          <ac:chgData name="Hsueh-Ning Chao" userId="I32u27yO7tdajtqyP71sKDiQulIz6ic0z1xl0wdhUYk=" providerId="None" clId="Web-{D9F77695-80F0-4492-BE4B-5E7C7E69505A}" dt="2025-04-01T22:03:39.341" v="459" actId="20577"/>
          <ac:spMkLst>
            <pc:docMk/>
            <pc:sldMk cId="3364611473" sldId="357"/>
            <ac:spMk id="30" creationId="{111B49D4-E612-E84F-CA27-C4480208FC12}"/>
          </ac:spMkLst>
        </pc:spChg>
        <pc:spChg chg="add mod">
          <ac:chgData name="Hsueh-Ning Chao" userId="I32u27yO7tdajtqyP71sKDiQulIz6ic0z1xl0wdhUYk=" providerId="None" clId="Web-{D9F77695-80F0-4492-BE4B-5E7C7E69505A}" dt="2025-04-01T22:17:07.936" v="765" actId="14100"/>
          <ac:spMkLst>
            <pc:docMk/>
            <pc:sldMk cId="3364611473" sldId="357"/>
            <ac:spMk id="31" creationId="{35B78548-4C99-DE16-1BA2-DE991B4C4225}"/>
          </ac:spMkLst>
        </pc:spChg>
        <pc:spChg chg="add mod">
          <ac:chgData name="Hsueh-Ning Chao" userId="I32u27yO7tdajtqyP71sKDiQulIz6ic0z1xl0wdhUYk=" providerId="None" clId="Web-{D9F77695-80F0-4492-BE4B-5E7C7E69505A}" dt="2025-04-01T22:11:01.591" v="711" actId="1076"/>
          <ac:spMkLst>
            <pc:docMk/>
            <pc:sldMk cId="3364611473" sldId="357"/>
            <ac:spMk id="32" creationId="{712D2B71-CC78-00D0-EAE7-30D6B700835A}"/>
          </ac:spMkLst>
        </pc:spChg>
        <pc:spChg chg="add del">
          <ac:chgData name="Hsueh-Ning Chao" userId="I32u27yO7tdajtqyP71sKDiQulIz6ic0z1xl0wdhUYk=" providerId="None" clId="Web-{D9F77695-80F0-4492-BE4B-5E7C7E69505A}" dt="2025-04-01T22:02:01.903" v="414"/>
          <ac:spMkLst>
            <pc:docMk/>
            <pc:sldMk cId="3364611473" sldId="357"/>
            <ac:spMk id="35" creationId="{A184187E-C141-64D8-4319-5622E4BBA641}"/>
          </ac:spMkLst>
        </pc:spChg>
        <pc:spChg chg="add mod">
          <ac:chgData name="Hsueh-Ning Chao" userId="I32u27yO7tdajtqyP71sKDiQulIz6ic0z1xl0wdhUYk=" providerId="None" clId="Web-{D9F77695-80F0-4492-BE4B-5E7C7E69505A}" dt="2025-04-01T22:10:54.388" v="710" actId="20577"/>
          <ac:spMkLst>
            <pc:docMk/>
            <pc:sldMk cId="3364611473" sldId="357"/>
            <ac:spMk id="36" creationId="{910CE87A-A2FD-8C94-C533-5588CDC157C1}"/>
          </ac:spMkLst>
        </pc:spChg>
        <pc:spChg chg="add mod">
          <ac:chgData name="Hsueh-Ning Chao" userId="I32u27yO7tdajtqyP71sKDiQulIz6ic0z1xl0wdhUYk=" providerId="None" clId="Web-{D9F77695-80F0-4492-BE4B-5E7C7E69505A}" dt="2025-04-01T22:11:19.060" v="714" actId="20577"/>
          <ac:spMkLst>
            <pc:docMk/>
            <pc:sldMk cId="3364611473" sldId="357"/>
            <ac:spMk id="37" creationId="{56E9A54C-56C8-4887-D901-D65D82B25166}"/>
          </ac:spMkLst>
        </pc:spChg>
        <pc:spChg chg="add del mod">
          <ac:chgData name="Hsueh-Ning Chao" userId="I32u27yO7tdajtqyP71sKDiQulIz6ic0z1xl0wdhUYk=" providerId="None" clId="Web-{D9F77695-80F0-4492-BE4B-5E7C7E69505A}" dt="2025-04-01T22:15:18.232" v="732"/>
          <ac:spMkLst>
            <pc:docMk/>
            <pc:sldMk cId="3364611473" sldId="357"/>
            <ac:spMk id="39" creationId="{AFF5AB22-E87A-839C-F135-349A052FC2BA}"/>
          </ac:spMkLst>
        </pc:spChg>
        <pc:spChg chg="add mod">
          <ac:chgData name="Hsueh-Ning Chao" userId="I32u27yO7tdajtqyP71sKDiQulIz6ic0z1xl0wdhUYk=" providerId="None" clId="Web-{D9F77695-80F0-4492-BE4B-5E7C7E69505A}" dt="2025-04-01T22:17:58.467" v="773" actId="1076"/>
          <ac:spMkLst>
            <pc:docMk/>
            <pc:sldMk cId="3364611473" sldId="357"/>
            <ac:spMk id="40" creationId="{91C29235-8133-4703-6458-54ACDC1157E2}"/>
          </ac:spMkLst>
        </pc:spChg>
        <pc:spChg chg="add mod">
          <ac:chgData name="Hsueh-Ning Chao" userId="I32u27yO7tdajtqyP71sKDiQulIz6ic0z1xl0wdhUYk=" providerId="None" clId="Web-{D9F77695-80F0-4492-BE4B-5E7C7E69505A}" dt="2025-04-01T22:20:36.295" v="823" actId="20577"/>
          <ac:spMkLst>
            <pc:docMk/>
            <pc:sldMk cId="3364611473" sldId="357"/>
            <ac:spMk id="42" creationId="{00888F13-539C-E20A-69DA-593003250147}"/>
          </ac:spMkLst>
        </pc:spChg>
        <pc:picChg chg="del mod">
          <ac:chgData name="Hsueh-Ning Chao" userId="I32u27yO7tdajtqyP71sKDiQulIz6ic0z1xl0wdhUYk=" providerId="None" clId="Web-{D9F77695-80F0-4492-BE4B-5E7C7E69505A}" dt="2025-04-01T21:44:34.058" v="221"/>
          <ac:picMkLst>
            <pc:docMk/>
            <pc:sldMk cId="3364611473" sldId="357"/>
            <ac:picMk id="19" creationId="{DAD0EE6A-72A2-D38A-951A-DFD93530DE25}"/>
          </ac:picMkLst>
        </pc:picChg>
        <pc:picChg chg="add del mod">
          <ac:chgData name="Hsueh-Ning Chao" userId="I32u27yO7tdajtqyP71sKDiQulIz6ic0z1xl0wdhUYk=" providerId="None" clId="Web-{D9F77695-80F0-4492-BE4B-5E7C7E69505A}" dt="2025-04-01T21:44:47.527" v="224"/>
          <ac:picMkLst>
            <pc:docMk/>
            <pc:sldMk cId="3364611473" sldId="357"/>
            <ac:picMk id="23" creationId="{19EA5FC0-FA72-2407-BE80-10ABDF3AD3DA}"/>
          </ac:picMkLst>
        </pc:picChg>
        <pc:picChg chg="add del mod">
          <ac:chgData name="Hsueh-Ning Chao" userId="I32u27yO7tdajtqyP71sKDiQulIz6ic0z1xl0wdhUYk=" providerId="None" clId="Web-{D9F77695-80F0-4492-BE4B-5E7C7E69505A}" dt="2025-04-01T21:44:53.027" v="226"/>
          <ac:picMkLst>
            <pc:docMk/>
            <pc:sldMk cId="3364611473" sldId="357"/>
            <ac:picMk id="25" creationId="{57E71884-6971-80FB-F21E-DD5EE685390A}"/>
          </ac:picMkLst>
        </pc:picChg>
        <pc:picChg chg="add del mod">
          <ac:chgData name="Hsueh-Ning Chao" userId="I32u27yO7tdajtqyP71sKDiQulIz6ic0z1xl0wdhUYk=" providerId="None" clId="Web-{D9F77695-80F0-4492-BE4B-5E7C7E69505A}" dt="2025-04-01T21:45:32.261" v="229"/>
          <ac:picMkLst>
            <pc:docMk/>
            <pc:sldMk cId="3364611473" sldId="357"/>
            <ac:picMk id="28" creationId="{6328EE03-BA51-3B18-5775-E7595EC45E55}"/>
          </ac:picMkLst>
        </pc:picChg>
        <pc:picChg chg="add mod">
          <ac:chgData name="Hsueh-Ning Chao" userId="I32u27yO7tdajtqyP71sKDiQulIz6ic0z1xl0wdhUYk=" providerId="None" clId="Web-{D9F77695-80F0-4492-BE4B-5E7C7E69505A}" dt="2025-04-01T22:17:38.639" v="767" actId="1076"/>
          <ac:picMkLst>
            <pc:docMk/>
            <pc:sldMk cId="3364611473" sldId="357"/>
            <ac:picMk id="33" creationId="{D46C23FD-FAC2-404F-3C38-1FCE05344255}"/>
          </ac:picMkLst>
        </pc:picChg>
        <pc:picChg chg="add del mod">
          <ac:chgData name="Hsueh-Ning Chao" userId="I32u27yO7tdajtqyP71sKDiQulIz6ic0z1xl0wdhUYk=" providerId="None" clId="Web-{D9F77695-80F0-4492-BE4B-5E7C7E69505A}" dt="2025-04-01T22:17:36.826" v="766" actId="1076"/>
          <ac:picMkLst>
            <pc:docMk/>
            <pc:sldMk cId="3364611473" sldId="357"/>
            <ac:picMk id="34" creationId="{FF9C86A3-FBB4-694F-D8E3-6EEB5E654FB5}"/>
          </ac:picMkLst>
        </pc:picChg>
        <pc:picChg chg="add mod">
          <ac:chgData name="Hsueh-Ning Chao" userId="I32u27yO7tdajtqyP71sKDiQulIz6ic0z1xl0wdhUYk=" providerId="None" clId="Web-{D9F77695-80F0-4492-BE4B-5E7C7E69505A}" dt="2025-04-01T22:18:02.733" v="774" actId="1076"/>
          <ac:picMkLst>
            <pc:docMk/>
            <pc:sldMk cId="3364611473" sldId="357"/>
            <ac:picMk id="38" creationId="{CBE2562D-1F94-DA0E-2244-F54D78BA4F61}"/>
          </ac:picMkLst>
        </pc:picChg>
        <pc:picChg chg="add mod">
          <ac:chgData name="Hsueh-Ning Chao" userId="I32u27yO7tdajtqyP71sKDiQulIz6ic0z1xl0wdhUYk=" providerId="None" clId="Web-{D9F77695-80F0-4492-BE4B-5E7C7E69505A}" dt="2025-04-01T22:18:50.467" v="777" actId="1076"/>
          <ac:picMkLst>
            <pc:docMk/>
            <pc:sldMk cId="3364611473" sldId="357"/>
            <ac:picMk id="41" creationId="{EBA2ABA0-8F83-7EA6-19B6-88F138676252}"/>
          </ac:picMkLst>
        </pc:picChg>
        <pc:cxnChg chg="add del">
          <ac:chgData name="Hsueh-Ning Chao" userId="I32u27yO7tdajtqyP71sKDiQulIz6ic0z1xl0wdhUYk=" providerId="None" clId="Web-{D9F77695-80F0-4492-BE4B-5E7C7E69505A}" dt="2025-04-01T21:20:33.665" v="22"/>
          <ac:cxnSpMkLst>
            <pc:docMk/>
            <pc:sldMk cId="3364611473" sldId="357"/>
            <ac:cxnSpMk id="3" creationId="{E9E8A49E-A3D5-0465-5C7B-E22EDAEE1EE3}"/>
          </ac:cxnSpMkLst>
        </pc:cxnChg>
        <pc:cxnChg chg="add del">
          <ac:chgData name="Hsueh-Ning Chao" userId="I32u27yO7tdajtqyP71sKDiQulIz6ic0z1xl0wdhUYk=" providerId="None" clId="Web-{D9F77695-80F0-4492-BE4B-5E7C7E69505A}" dt="2025-04-01T21:20:43.103" v="24"/>
          <ac:cxnSpMkLst>
            <pc:docMk/>
            <pc:sldMk cId="3364611473" sldId="357"/>
            <ac:cxnSpMk id="4" creationId="{3AF4CF4F-46DC-BED0-9903-9339D15DC924}"/>
          </ac:cxnSpMkLst>
        </pc:cxnChg>
        <pc:cxnChg chg="add del mod">
          <ac:chgData name="Hsueh-Ning Chao" userId="I32u27yO7tdajtqyP71sKDiQulIz6ic0z1xl0wdhUYk=" providerId="None" clId="Web-{D9F77695-80F0-4492-BE4B-5E7C7E69505A}" dt="2025-04-01T21:41:06.479" v="192"/>
          <ac:cxnSpMkLst>
            <pc:docMk/>
            <pc:sldMk cId="3364611473" sldId="357"/>
            <ac:cxnSpMk id="8" creationId="{757D8E7E-D68E-C24D-7403-F8864539A2AE}"/>
          </ac:cxnSpMkLst>
        </pc:cxnChg>
        <pc:cxnChg chg="add del mod">
          <ac:chgData name="Hsueh-Ning Chao" userId="I32u27yO7tdajtqyP71sKDiQulIz6ic0z1xl0wdhUYk=" providerId="None" clId="Web-{D9F77695-80F0-4492-BE4B-5E7C7E69505A}" dt="2025-04-01T21:41:07.245" v="193"/>
          <ac:cxnSpMkLst>
            <pc:docMk/>
            <pc:sldMk cId="3364611473" sldId="357"/>
            <ac:cxnSpMk id="9" creationId="{6957DD3A-B650-717D-EB6E-BD193C56EAF7}"/>
          </ac:cxnSpMkLst>
        </pc:cxnChg>
        <pc:cxnChg chg="add del mod">
          <ac:chgData name="Hsueh-Ning Chao" userId="I32u27yO7tdajtqyP71sKDiQulIz6ic0z1xl0wdhUYk=" providerId="None" clId="Web-{D9F77695-80F0-4492-BE4B-5E7C7E69505A}" dt="2025-04-01T21:44:34.058" v="219"/>
          <ac:cxnSpMkLst>
            <pc:docMk/>
            <pc:sldMk cId="3364611473" sldId="357"/>
            <ac:cxnSpMk id="12" creationId="{86B64805-DCB6-E681-8AC5-D18FD54956E4}"/>
          </ac:cxnSpMkLst>
        </pc:cxnChg>
        <pc:cxnChg chg="del mod">
          <ac:chgData name="Hsueh-Ning Chao" userId="I32u27yO7tdajtqyP71sKDiQulIz6ic0z1xl0wdhUYk=" providerId="None" clId="Web-{D9F77695-80F0-4492-BE4B-5E7C7E69505A}" dt="2025-04-01T21:19:43.071" v="18"/>
          <ac:cxnSpMkLst>
            <pc:docMk/>
            <pc:sldMk cId="3364611473" sldId="357"/>
            <ac:cxnSpMk id="13" creationId="{777EB081-8327-3A46-8F42-C668356ED76D}"/>
          </ac:cxnSpMkLst>
        </pc:cxnChg>
        <pc:cxnChg chg="del mod">
          <ac:chgData name="Hsueh-Ning Chao" userId="I32u27yO7tdajtqyP71sKDiQulIz6ic0z1xl0wdhUYk=" providerId="None" clId="Web-{D9F77695-80F0-4492-BE4B-5E7C7E69505A}" dt="2025-04-01T21:19:39.181" v="17"/>
          <ac:cxnSpMkLst>
            <pc:docMk/>
            <pc:sldMk cId="3364611473" sldId="357"/>
            <ac:cxnSpMk id="14" creationId="{DC242BC2-0ABE-442B-538F-BDF8593BE673}"/>
          </ac:cxnSpMkLst>
        </pc:cxnChg>
        <pc:cxnChg chg="add del mod">
          <ac:chgData name="Hsueh-Ning Chao" userId="I32u27yO7tdajtqyP71sKDiQulIz6ic0z1xl0wdhUYk=" providerId="None" clId="Web-{D9F77695-80F0-4492-BE4B-5E7C7E69505A}" dt="2025-04-01T21:41:08.308" v="194"/>
          <ac:cxnSpMkLst>
            <pc:docMk/>
            <pc:sldMk cId="3364611473" sldId="357"/>
            <ac:cxnSpMk id="16" creationId="{6C5E8AD2-048F-5CC0-BBC2-A258E5E1DFCA}"/>
          </ac:cxnSpMkLst>
        </pc:cxnChg>
        <pc:cxnChg chg="del mod">
          <ac:chgData name="Hsueh-Ning Chao" userId="I32u27yO7tdajtqyP71sKDiQulIz6ic0z1xl0wdhUYk=" providerId="None" clId="Web-{D9F77695-80F0-4492-BE4B-5E7C7E69505A}" dt="2025-04-01T21:20:15.993" v="19"/>
          <ac:cxnSpMkLst>
            <pc:docMk/>
            <pc:sldMk cId="3364611473" sldId="357"/>
            <ac:cxnSpMk id="21" creationId="{8111CCD2-32A4-E4E1-E156-3C1787172737}"/>
          </ac:cxnSpMkLst>
        </pc:cxnChg>
      </pc:sldChg>
      <pc:sldChg chg="add replId">
        <pc:chgData name="Hsueh-Ning Chao" userId="I32u27yO7tdajtqyP71sKDiQulIz6ic0z1xl0wdhUYk=" providerId="None" clId="Web-{D9F77695-80F0-4492-BE4B-5E7C7E69505A}" dt="2025-04-01T21:56:34.465" v="330"/>
        <pc:sldMkLst>
          <pc:docMk/>
          <pc:sldMk cId="933782744" sldId="359"/>
        </pc:sldMkLst>
      </pc:sldChg>
      <pc:sldChg chg="modSp add del ord replId">
        <pc:chgData name="Hsueh-Ning Chao" userId="I32u27yO7tdajtqyP71sKDiQulIz6ic0z1xl0wdhUYk=" providerId="None" clId="Web-{D9F77695-80F0-4492-BE4B-5E7C7E69505A}" dt="2025-04-01T21:54:11.512" v="289"/>
        <pc:sldMkLst>
          <pc:docMk/>
          <pc:sldMk cId="1134950553" sldId="359"/>
        </pc:sldMkLst>
        <pc:spChg chg="mod">
          <ac:chgData name="Hsueh-Ning Chao" userId="I32u27yO7tdajtqyP71sKDiQulIz6ic0z1xl0wdhUYk=" providerId="None" clId="Web-{D9F77695-80F0-4492-BE4B-5E7C7E69505A}" dt="2025-04-01T21:49:43.574" v="266" actId="20577"/>
          <ac:spMkLst>
            <pc:docMk/>
            <pc:sldMk cId="1134950553" sldId="359"/>
            <ac:spMk id="2" creationId="{E993F891-F0AE-8290-3536-F6DF30A7B29F}"/>
          </ac:spMkLst>
        </pc:spChg>
        <pc:spChg chg="mod">
          <ac:chgData name="Hsueh-Ning Chao" userId="I32u27yO7tdajtqyP71sKDiQulIz6ic0z1xl0wdhUYk=" providerId="None" clId="Web-{D9F77695-80F0-4492-BE4B-5E7C7E69505A}" dt="2025-04-01T21:50:34.027" v="287" actId="1076"/>
          <ac:spMkLst>
            <pc:docMk/>
            <pc:sldMk cId="1134950553" sldId="359"/>
            <ac:spMk id="3" creationId="{402D33B8-693F-D853-EFC5-EF8F1FE48D69}"/>
          </ac:spMkLst>
        </pc:spChg>
        <pc:spChg chg="mod">
          <ac:chgData name="Hsueh-Ning Chao" userId="I32u27yO7tdajtqyP71sKDiQulIz6ic0z1xl0wdhUYk=" providerId="None" clId="Web-{D9F77695-80F0-4492-BE4B-5E7C7E69505A}" dt="2025-04-01T21:50:21.980" v="285" actId="1076"/>
          <ac:spMkLst>
            <pc:docMk/>
            <pc:sldMk cId="1134950553" sldId="359"/>
            <ac:spMk id="11" creationId="{AFBBEF87-565F-3B13-DF0B-3751880E1526}"/>
          </ac:spMkLst>
        </pc:spChg>
        <pc:spChg chg="mod">
          <ac:chgData name="Hsueh-Ning Chao" userId="I32u27yO7tdajtqyP71sKDiQulIz6ic0z1xl0wdhUYk=" providerId="None" clId="Web-{D9F77695-80F0-4492-BE4B-5E7C7E69505A}" dt="2025-04-01T21:50:07.480" v="280" actId="20577"/>
          <ac:spMkLst>
            <pc:docMk/>
            <pc:sldMk cId="1134950553" sldId="359"/>
            <ac:spMk id="17" creationId="{9C8A7C9F-3412-4FBA-4C8C-9F258B756541}"/>
          </ac:spMkLst>
        </pc:spChg>
        <pc:spChg chg="mod">
          <ac:chgData name="Hsueh-Ning Chao" userId="I32u27yO7tdajtqyP71sKDiQulIz6ic0z1xl0wdhUYk=" providerId="None" clId="Web-{D9F77695-80F0-4492-BE4B-5E7C7E69505A}" dt="2025-04-01T21:49:59.871" v="279" actId="20577"/>
          <ac:spMkLst>
            <pc:docMk/>
            <pc:sldMk cId="1134950553" sldId="359"/>
            <ac:spMk id="20" creationId="{E94CE669-DD2F-0694-BC7D-D255881575AE}"/>
          </ac:spMkLst>
        </pc:spChg>
        <pc:spChg chg="mod">
          <ac:chgData name="Hsueh-Ning Chao" userId="I32u27yO7tdajtqyP71sKDiQulIz6ic0z1xl0wdhUYk=" providerId="None" clId="Web-{D9F77695-80F0-4492-BE4B-5E7C7E69505A}" dt="2025-04-01T21:50:59.949" v="288" actId="20577"/>
          <ac:spMkLst>
            <pc:docMk/>
            <pc:sldMk cId="1134950553" sldId="359"/>
            <ac:spMk id="23" creationId="{CE5917C1-B4CF-BBD7-6D82-70ADE37FD128}"/>
          </ac:spMkLst>
        </pc:spChg>
      </pc:sldChg>
      <pc:sldChg chg="add replId">
        <pc:chgData name="Hsueh-Ning Chao" userId="I32u27yO7tdajtqyP71sKDiQulIz6ic0z1xl0wdhUYk=" providerId="None" clId="Web-{D9F77695-80F0-4492-BE4B-5E7C7E69505A}" dt="2025-04-01T21:56:41.278" v="331"/>
        <pc:sldMkLst>
          <pc:docMk/>
          <pc:sldMk cId="245250479" sldId="360"/>
        </pc:sldMkLst>
      </pc:sldChg>
      <pc:sldChg chg="add replId">
        <pc:chgData name="Hsueh-Ning Chao" userId="I32u27yO7tdajtqyP71sKDiQulIz6ic0z1xl0wdhUYk=" providerId="None" clId="Web-{D9F77695-80F0-4492-BE4B-5E7C7E69505A}" dt="2025-04-01T22:24:23.828" v="824"/>
        <pc:sldMkLst>
          <pc:docMk/>
          <pc:sldMk cId="3803798371" sldId="360"/>
        </pc:sldMkLst>
      </pc:sldChg>
    </pc:docChg>
  </pc:docChgLst>
  <pc:docChgLst>
    <pc:chgData name="Hsueh-Ning Chao" userId="I32u27yO7tdajtqyP71sKDiQulIz6ic0z1xl0wdhUYk=" providerId="None" clId="Web-{F94A7EF1-6229-4A45-9354-BED155B2CAC6}"/>
    <pc:docChg chg="addSld modSld sldOrd modSection">
      <pc:chgData name="Hsueh-Ning Chao" userId="I32u27yO7tdajtqyP71sKDiQulIz6ic0z1xl0wdhUYk=" providerId="None" clId="Web-{F94A7EF1-6229-4A45-9354-BED155B2CAC6}" dt="2025-04-01T15:02:09.974" v="695"/>
      <pc:docMkLst>
        <pc:docMk/>
      </pc:docMkLst>
      <pc:sldChg chg="modSp">
        <pc:chgData name="Hsueh-Ning Chao" userId="I32u27yO7tdajtqyP71sKDiQulIz6ic0z1xl0wdhUYk=" providerId="None" clId="Web-{F94A7EF1-6229-4A45-9354-BED155B2CAC6}" dt="2025-04-01T15:02:09.974" v="695"/>
        <pc:sldMkLst>
          <pc:docMk/>
          <pc:sldMk cId="3592011414" sldId="321"/>
        </pc:sldMkLst>
        <pc:graphicFrameChg chg="mod modGraphic">
          <ac:chgData name="Hsueh-Ning Chao" userId="I32u27yO7tdajtqyP71sKDiQulIz6ic0z1xl0wdhUYk=" providerId="None" clId="Web-{F94A7EF1-6229-4A45-9354-BED155B2CAC6}" dt="2025-04-01T15:02:09.974" v="695"/>
          <ac:graphicFrameMkLst>
            <pc:docMk/>
            <pc:sldMk cId="3592011414" sldId="321"/>
            <ac:graphicFrameMk id="3" creationId="{725C0FB5-6FDC-F690-4983-417D54FF3C77}"/>
          </ac:graphicFrameMkLst>
        </pc:graphicFrameChg>
      </pc:sldChg>
      <pc:sldChg chg="addSp delSp modSp">
        <pc:chgData name="Hsueh-Ning Chao" userId="I32u27yO7tdajtqyP71sKDiQulIz6ic0z1xl0wdhUYk=" providerId="None" clId="Web-{F94A7EF1-6229-4A45-9354-BED155B2CAC6}" dt="2025-04-01T14:12:02.470" v="297" actId="1076"/>
        <pc:sldMkLst>
          <pc:docMk/>
          <pc:sldMk cId="1291342862" sldId="335"/>
        </pc:sldMkLst>
        <pc:spChg chg="mod">
          <ac:chgData name="Hsueh-Ning Chao" userId="I32u27yO7tdajtqyP71sKDiQulIz6ic0z1xl0wdhUYk=" providerId="None" clId="Web-{F94A7EF1-6229-4A45-9354-BED155B2CAC6}" dt="2025-04-01T13:30:13.071" v="3" actId="20577"/>
          <ac:spMkLst>
            <pc:docMk/>
            <pc:sldMk cId="1291342862" sldId="335"/>
            <ac:spMk id="2" creationId="{714D7D00-0038-0BDF-408E-A6314416DA76}"/>
          </ac:spMkLst>
        </pc:spChg>
        <pc:spChg chg="mod">
          <ac:chgData name="Hsueh-Ning Chao" userId="I32u27yO7tdajtqyP71sKDiQulIz6ic0z1xl0wdhUYk=" providerId="None" clId="Web-{F94A7EF1-6229-4A45-9354-BED155B2CAC6}" dt="2025-04-01T14:12:02.470" v="297" actId="1076"/>
          <ac:spMkLst>
            <pc:docMk/>
            <pc:sldMk cId="1291342862" sldId="335"/>
            <ac:spMk id="4" creationId="{DC42322A-2643-D6EB-A761-012DB1C202C1}"/>
          </ac:spMkLst>
        </pc:spChg>
        <pc:spChg chg="del">
          <ac:chgData name="Hsueh-Ning Chao" userId="I32u27yO7tdajtqyP71sKDiQulIz6ic0z1xl0wdhUYk=" providerId="None" clId="Web-{F94A7EF1-6229-4A45-9354-BED155B2CAC6}" dt="2025-04-01T13:37:34.833" v="6"/>
          <ac:spMkLst>
            <pc:docMk/>
            <pc:sldMk cId="1291342862" sldId="335"/>
            <ac:spMk id="10" creationId="{EE8D60D8-45C5-C348-2257-5964D81BC2E7}"/>
          </ac:spMkLst>
        </pc:spChg>
        <pc:spChg chg="del">
          <ac:chgData name="Hsueh-Ning Chao" userId="I32u27yO7tdajtqyP71sKDiQulIz6ic0z1xl0wdhUYk=" providerId="None" clId="Web-{F94A7EF1-6229-4A45-9354-BED155B2CAC6}" dt="2025-04-01T13:37:36.912" v="7"/>
          <ac:spMkLst>
            <pc:docMk/>
            <pc:sldMk cId="1291342862" sldId="335"/>
            <ac:spMk id="11" creationId="{F49401D2-D428-AA1C-3C62-C8E0FA26D49C}"/>
          </ac:spMkLst>
        </pc:spChg>
        <pc:spChg chg="del mod">
          <ac:chgData name="Hsueh-Ning Chao" userId="I32u27yO7tdajtqyP71sKDiQulIz6ic0z1xl0wdhUYk=" providerId="None" clId="Web-{F94A7EF1-6229-4A45-9354-BED155B2CAC6}" dt="2025-04-01T13:37:52.537" v="11"/>
          <ac:spMkLst>
            <pc:docMk/>
            <pc:sldMk cId="1291342862" sldId="335"/>
            <ac:spMk id="12" creationId="{2E98B89E-B6BD-D575-4F63-7E933CA95284}"/>
          </ac:spMkLst>
        </pc:spChg>
        <pc:spChg chg="del">
          <ac:chgData name="Hsueh-Ning Chao" userId="I32u27yO7tdajtqyP71sKDiQulIz6ic0z1xl0wdhUYk=" providerId="None" clId="Web-{F94A7EF1-6229-4A45-9354-BED155B2CAC6}" dt="2025-04-01T13:37:40.021" v="8"/>
          <ac:spMkLst>
            <pc:docMk/>
            <pc:sldMk cId="1291342862" sldId="335"/>
            <ac:spMk id="14" creationId="{CCC42E13-FCDB-4744-21C8-AEB467432D62}"/>
          </ac:spMkLst>
        </pc:spChg>
        <pc:spChg chg="del">
          <ac:chgData name="Hsueh-Ning Chao" userId="I32u27yO7tdajtqyP71sKDiQulIz6ic0z1xl0wdhUYk=" providerId="None" clId="Web-{F94A7EF1-6229-4A45-9354-BED155B2CAC6}" dt="2025-04-01T13:37:40.849" v="9"/>
          <ac:spMkLst>
            <pc:docMk/>
            <pc:sldMk cId="1291342862" sldId="335"/>
            <ac:spMk id="15" creationId="{03C19774-C995-6699-7100-048B736A44C7}"/>
          </ac:spMkLst>
        </pc:spChg>
        <pc:spChg chg="mod">
          <ac:chgData name="Hsueh-Ning Chao" userId="I32u27yO7tdajtqyP71sKDiQulIz6ic0z1xl0wdhUYk=" providerId="None" clId="Web-{F94A7EF1-6229-4A45-9354-BED155B2CAC6}" dt="2025-04-01T13:44:08.798" v="135" actId="20577"/>
          <ac:spMkLst>
            <pc:docMk/>
            <pc:sldMk cId="1291342862" sldId="335"/>
            <ac:spMk id="17" creationId="{CD15478D-C7D5-5746-F11B-DFBC33BF1E9A}"/>
          </ac:spMkLst>
        </pc:spChg>
        <pc:spChg chg="mod">
          <ac:chgData name="Hsueh-Ning Chao" userId="I32u27yO7tdajtqyP71sKDiQulIz6ic0z1xl0wdhUYk=" providerId="None" clId="Web-{F94A7EF1-6229-4A45-9354-BED155B2CAC6}" dt="2025-04-01T13:52:24.718" v="242" actId="20577"/>
          <ac:spMkLst>
            <pc:docMk/>
            <pc:sldMk cId="1291342862" sldId="335"/>
            <ac:spMk id="18" creationId="{C5B0B66D-4726-8527-7241-BAB5096AD36C}"/>
          </ac:spMkLst>
        </pc:spChg>
        <pc:spChg chg="add del mod">
          <ac:chgData name="Hsueh-Ning Chao" userId="I32u27yO7tdajtqyP71sKDiQulIz6ic0z1xl0wdhUYk=" providerId="None" clId="Web-{F94A7EF1-6229-4A45-9354-BED155B2CAC6}" dt="2025-04-01T13:45:45.160" v="141"/>
          <ac:spMkLst>
            <pc:docMk/>
            <pc:sldMk cId="1291342862" sldId="335"/>
            <ac:spMk id="20" creationId="{73E82355-8DE0-793B-A82A-AB970B6CA574}"/>
          </ac:spMkLst>
        </pc:spChg>
        <pc:spChg chg="add mod">
          <ac:chgData name="Hsueh-Ning Chao" userId="I32u27yO7tdajtqyP71sKDiQulIz6ic0z1xl0wdhUYk=" providerId="None" clId="Web-{F94A7EF1-6229-4A45-9354-BED155B2CAC6}" dt="2025-04-01T13:51:39.498" v="229" actId="1076"/>
          <ac:spMkLst>
            <pc:docMk/>
            <pc:sldMk cId="1291342862" sldId="335"/>
            <ac:spMk id="22" creationId="{65B6FAFB-3036-609C-E6D3-C4DC0BFB43FF}"/>
          </ac:spMkLst>
        </pc:spChg>
        <pc:spChg chg="add mod">
          <ac:chgData name="Hsueh-Ning Chao" userId="I32u27yO7tdajtqyP71sKDiQulIz6ic0z1xl0wdhUYk=" providerId="None" clId="Web-{F94A7EF1-6229-4A45-9354-BED155B2CAC6}" dt="2025-04-01T13:48:19.883" v="189" actId="20577"/>
          <ac:spMkLst>
            <pc:docMk/>
            <pc:sldMk cId="1291342862" sldId="335"/>
            <ac:spMk id="23" creationId="{7289E5A4-9347-960C-CB97-B0112DE3784A}"/>
          </ac:spMkLst>
        </pc:spChg>
        <pc:spChg chg="add mod">
          <ac:chgData name="Hsueh-Ning Chao" userId="I32u27yO7tdajtqyP71sKDiQulIz6ic0z1xl0wdhUYk=" providerId="None" clId="Web-{F94A7EF1-6229-4A45-9354-BED155B2CAC6}" dt="2025-04-01T13:48:23.805" v="190" actId="20577"/>
          <ac:spMkLst>
            <pc:docMk/>
            <pc:sldMk cId="1291342862" sldId="335"/>
            <ac:spMk id="24" creationId="{8C226C15-ED4A-306D-C24C-1407D0C2F505}"/>
          </ac:spMkLst>
        </pc:spChg>
        <pc:spChg chg="add mod">
          <ac:chgData name="Hsueh-Ning Chao" userId="I32u27yO7tdajtqyP71sKDiQulIz6ic0z1xl0wdhUYk=" providerId="None" clId="Web-{F94A7EF1-6229-4A45-9354-BED155B2CAC6}" dt="2025-04-01T13:48:41.477" v="210" actId="20577"/>
          <ac:spMkLst>
            <pc:docMk/>
            <pc:sldMk cId="1291342862" sldId="335"/>
            <ac:spMk id="26" creationId="{3AD5E060-95CB-7B04-C5FC-175DB26E6B35}"/>
          </ac:spMkLst>
        </pc:spChg>
        <pc:picChg chg="del mod">
          <ac:chgData name="Hsueh-Ning Chao" userId="I32u27yO7tdajtqyP71sKDiQulIz6ic0z1xl0wdhUYk=" providerId="None" clId="Web-{F94A7EF1-6229-4A45-9354-BED155B2CAC6}" dt="2025-04-01T13:58:46.526" v="245"/>
          <ac:picMkLst>
            <pc:docMk/>
            <pc:sldMk cId="1291342862" sldId="335"/>
            <ac:picMk id="3" creationId="{675F60B5-3488-5354-18A8-1FD7A5A9E84F}"/>
          </ac:picMkLst>
        </pc:picChg>
        <pc:picChg chg="mod">
          <ac:chgData name="Hsueh-Ning Chao" userId="I32u27yO7tdajtqyP71sKDiQulIz6ic0z1xl0wdhUYk=" providerId="None" clId="Web-{F94A7EF1-6229-4A45-9354-BED155B2CAC6}" dt="2025-04-01T14:11:47.720" v="294" actId="1076"/>
          <ac:picMkLst>
            <pc:docMk/>
            <pc:sldMk cId="1291342862" sldId="335"/>
            <ac:picMk id="8" creationId="{983F147F-9C19-B0F1-0464-6BDD0010235C}"/>
          </ac:picMkLst>
        </pc:picChg>
        <pc:picChg chg="mod">
          <ac:chgData name="Hsueh-Ning Chao" userId="I32u27yO7tdajtqyP71sKDiQulIz6ic0z1xl0wdhUYk=" providerId="None" clId="Web-{F94A7EF1-6229-4A45-9354-BED155B2CAC6}" dt="2025-04-01T14:00:01.559" v="264" actId="1076"/>
          <ac:picMkLst>
            <pc:docMk/>
            <pc:sldMk cId="1291342862" sldId="335"/>
            <ac:picMk id="13" creationId="{EFD6BD7A-9F13-B55F-820B-6D8CD95C7FB5}"/>
          </ac:picMkLst>
        </pc:picChg>
        <pc:picChg chg="del mod">
          <ac:chgData name="Hsueh-Ning Chao" userId="I32u27yO7tdajtqyP71sKDiQulIz6ic0z1xl0wdhUYk=" providerId="None" clId="Web-{F94A7EF1-6229-4A45-9354-BED155B2CAC6}" dt="2025-04-01T13:58:53.089" v="249"/>
          <ac:picMkLst>
            <pc:docMk/>
            <pc:sldMk cId="1291342862" sldId="335"/>
            <ac:picMk id="16" creationId="{521AA35D-CCAC-429F-456B-B8CE3A1EFA6C}"/>
          </ac:picMkLst>
        </pc:picChg>
        <pc:picChg chg="del">
          <ac:chgData name="Hsueh-Ning Chao" userId="I32u27yO7tdajtqyP71sKDiQulIz6ic0z1xl0wdhUYk=" providerId="None" clId="Web-{F94A7EF1-6229-4A45-9354-BED155B2CAC6}" dt="2025-04-01T13:51:12.247" v="221"/>
          <ac:picMkLst>
            <pc:docMk/>
            <pc:sldMk cId="1291342862" sldId="335"/>
            <ac:picMk id="19" creationId="{B4FA0F21-59DC-F03D-CEE0-2CD366F563F5}"/>
          </ac:picMkLst>
        </pc:picChg>
        <pc:picChg chg="del">
          <ac:chgData name="Hsueh-Ning Chao" userId="I32u27yO7tdajtqyP71sKDiQulIz6ic0z1xl0wdhUYk=" providerId="None" clId="Web-{F94A7EF1-6229-4A45-9354-BED155B2CAC6}" dt="2025-04-01T14:07:35.103" v="268"/>
          <ac:picMkLst>
            <pc:docMk/>
            <pc:sldMk cId="1291342862" sldId="335"/>
            <ac:picMk id="21" creationId="{0EAC960B-0C73-8F2D-0F2E-B06C665A5B93}"/>
          </ac:picMkLst>
        </pc:picChg>
        <pc:picChg chg="del mod">
          <ac:chgData name="Hsueh-Ning Chao" userId="I32u27yO7tdajtqyP71sKDiQulIz6ic0z1xl0wdhUYk=" providerId="None" clId="Web-{F94A7EF1-6229-4A45-9354-BED155B2CAC6}" dt="2025-04-01T13:59:00.448" v="253"/>
          <ac:picMkLst>
            <pc:docMk/>
            <pc:sldMk cId="1291342862" sldId="335"/>
            <ac:picMk id="27" creationId="{212D1788-E2AD-0C8B-D944-4C2612971041}"/>
          </ac:picMkLst>
        </pc:picChg>
        <pc:picChg chg="mod">
          <ac:chgData name="Hsueh-Ning Chao" userId="I32u27yO7tdajtqyP71sKDiQulIz6ic0z1xl0wdhUYk=" providerId="None" clId="Web-{F94A7EF1-6229-4A45-9354-BED155B2CAC6}" dt="2025-04-01T14:11:46.048" v="293" actId="1076"/>
          <ac:picMkLst>
            <pc:docMk/>
            <pc:sldMk cId="1291342862" sldId="335"/>
            <ac:picMk id="28" creationId="{A950C170-102B-DE41-F36B-D04F1B734844}"/>
          </ac:picMkLst>
        </pc:picChg>
        <pc:picChg chg="del">
          <ac:chgData name="Hsueh-Ning Chao" userId="I32u27yO7tdajtqyP71sKDiQulIz6ic0z1xl0wdhUYk=" providerId="None" clId="Web-{F94A7EF1-6229-4A45-9354-BED155B2CAC6}" dt="2025-04-01T13:52:46.797" v="243"/>
          <ac:picMkLst>
            <pc:docMk/>
            <pc:sldMk cId="1291342862" sldId="335"/>
            <ac:picMk id="29" creationId="{C9B9FEA1-8746-A359-8989-A83CD81A789B}"/>
          </ac:picMkLst>
        </pc:picChg>
        <pc:picChg chg="del">
          <ac:chgData name="Hsueh-Ning Chao" userId="I32u27yO7tdajtqyP71sKDiQulIz6ic0z1xl0wdhUYk=" providerId="None" clId="Web-{F94A7EF1-6229-4A45-9354-BED155B2CAC6}" dt="2025-04-01T13:52:47.844" v="244"/>
          <ac:picMkLst>
            <pc:docMk/>
            <pc:sldMk cId="1291342862" sldId="335"/>
            <ac:picMk id="30" creationId="{F14DDA93-BFBA-6C08-D00C-13CA42335D84}"/>
          </ac:picMkLst>
        </pc:picChg>
        <pc:picChg chg="add mod">
          <ac:chgData name="Hsueh-Ning Chao" userId="I32u27yO7tdajtqyP71sKDiQulIz6ic0z1xl0wdhUYk=" providerId="None" clId="Web-{F94A7EF1-6229-4A45-9354-BED155B2CAC6}" dt="2025-04-01T13:51:23.091" v="226" actId="1076"/>
          <ac:picMkLst>
            <pc:docMk/>
            <pc:sldMk cId="1291342862" sldId="335"/>
            <ac:picMk id="31" creationId="{330C2289-B0E2-ADDD-81A3-80CDCFF21525}"/>
          </ac:picMkLst>
        </pc:picChg>
        <pc:picChg chg="add mod">
          <ac:chgData name="Hsueh-Ning Chao" userId="I32u27yO7tdajtqyP71sKDiQulIz6ic0z1xl0wdhUYk=" providerId="None" clId="Web-{F94A7EF1-6229-4A45-9354-BED155B2CAC6}" dt="2025-04-01T14:11:56.283" v="296" actId="1076"/>
          <ac:picMkLst>
            <pc:docMk/>
            <pc:sldMk cId="1291342862" sldId="335"/>
            <ac:picMk id="32" creationId="{8B7D3462-9CC9-D7EF-8C59-A7A2FAC56FEF}"/>
          </ac:picMkLst>
        </pc:picChg>
        <pc:picChg chg="add mod">
          <ac:chgData name="Hsueh-Ning Chao" userId="I32u27yO7tdajtqyP71sKDiQulIz6ic0z1xl0wdhUYk=" providerId="None" clId="Web-{F94A7EF1-6229-4A45-9354-BED155B2CAC6}" dt="2025-04-01T13:59:52.090" v="261" actId="1076"/>
          <ac:picMkLst>
            <pc:docMk/>
            <pc:sldMk cId="1291342862" sldId="335"/>
            <ac:picMk id="33" creationId="{51BC2FFA-19D6-37B5-ADF2-8D638465D6BF}"/>
          </ac:picMkLst>
        </pc:picChg>
        <pc:picChg chg="add mod">
          <ac:chgData name="Hsueh-Ning Chao" userId="I32u27yO7tdajtqyP71sKDiQulIz6ic0z1xl0wdhUYk=" providerId="None" clId="Web-{F94A7EF1-6229-4A45-9354-BED155B2CAC6}" dt="2025-04-01T14:01:28.093" v="267" actId="1076"/>
          <ac:picMkLst>
            <pc:docMk/>
            <pc:sldMk cId="1291342862" sldId="335"/>
            <ac:picMk id="34" creationId="{CFF68B34-33E2-C2FD-4B2E-0801552079E7}"/>
          </ac:picMkLst>
        </pc:picChg>
        <pc:picChg chg="add mod">
          <ac:chgData name="Hsueh-Ning Chao" userId="I32u27yO7tdajtqyP71sKDiQulIz6ic0z1xl0wdhUYk=" providerId="None" clId="Web-{F94A7EF1-6229-4A45-9354-BED155B2CAC6}" dt="2025-04-01T14:09:53.779" v="283" actId="1076"/>
          <ac:picMkLst>
            <pc:docMk/>
            <pc:sldMk cId="1291342862" sldId="335"/>
            <ac:picMk id="35" creationId="{2A20B65A-90AE-D9E2-ACE2-36AD740368A1}"/>
          </ac:picMkLst>
        </pc:picChg>
        <pc:picChg chg="add mod">
          <ac:chgData name="Hsueh-Ning Chao" userId="I32u27yO7tdajtqyP71sKDiQulIz6ic0z1xl0wdhUYk=" providerId="None" clId="Web-{F94A7EF1-6229-4A45-9354-BED155B2CAC6}" dt="2025-04-01T14:09:51.154" v="282" actId="1076"/>
          <ac:picMkLst>
            <pc:docMk/>
            <pc:sldMk cId="1291342862" sldId="335"/>
            <ac:picMk id="36" creationId="{8059D046-F390-9B84-7BD3-AC7253220BAA}"/>
          </ac:picMkLst>
        </pc:picChg>
        <pc:picChg chg="add mod">
          <ac:chgData name="Hsueh-Ning Chao" userId="I32u27yO7tdajtqyP71sKDiQulIz6ic0z1xl0wdhUYk=" providerId="None" clId="Web-{F94A7EF1-6229-4A45-9354-BED155B2CAC6}" dt="2025-04-01T14:10:53.765" v="286" actId="1076"/>
          <ac:picMkLst>
            <pc:docMk/>
            <pc:sldMk cId="1291342862" sldId="335"/>
            <ac:picMk id="37" creationId="{51126901-293B-736D-8DE4-D5FF39364BBC}"/>
          </ac:picMkLst>
        </pc:picChg>
        <pc:picChg chg="add mod">
          <ac:chgData name="Hsueh-Ning Chao" userId="I32u27yO7tdajtqyP71sKDiQulIz6ic0z1xl0wdhUYk=" providerId="None" clId="Web-{F94A7EF1-6229-4A45-9354-BED155B2CAC6}" dt="2025-04-01T14:11:36.392" v="291" actId="14100"/>
          <ac:picMkLst>
            <pc:docMk/>
            <pc:sldMk cId="1291342862" sldId="335"/>
            <ac:picMk id="38" creationId="{7D729CF0-9308-AFCF-40DD-9DD052B66324}"/>
          </ac:picMkLst>
        </pc:picChg>
      </pc:sldChg>
      <pc:sldChg chg="add ord replId">
        <pc:chgData name="Hsueh-Ning Chao" userId="I32u27yO7tdajtqyP71sKDiQulIz6ic0z1xl0wdhUYk=" providerId="None" clId="Web-{F94A7EF1-6229-4A45-9354-BED155B2CAC6}" dt="2025-04-01T13:33:23.889" v="5"/>
        <pc:sldMkLst>
          <pc:docMk/>
          <pc:sldMk cId="3308745450" sldId="351"/>
        </pc:sldMkLst>
      </pc:sldChg>
    </pc:docChg>
  </pc:docChgLst>
  <pc:docChgLst>
    <pc:chgData name="Ananth Mohan" userId="0+ntHPCRoNBLvPdhBUzfljBEc8fje1ZhpS6eiRuEUeE=" providerId="None" clId="Web-{03DDB891-13A2-4FAD-902E-91213E4C055C}"/>
    <pc:docChg chg="modSld sldOrd modSection">
      <pc:chgData name="Ananth Mohan" userId="0+ntHPCRoNBLvPdhBUzfljBEc8fje1ZhpS6eiRuEUeE=" providerId="None" clId="Web-{03DDB891-13A2-4FAD-902E-91213E4C055C}" dt="2025-04-02T03:04:04.334" v="303" actId="20577"/>
      <pc:docMkLst>
        <pc:docMk/>
      </pc:docMkLst>
      <pc:sldChg chg="ord">
        <pc:chgData name="Ananth Mohan" userId="0+ntHPCRoNBLvPdhBUzfljBEc8fje1ZhpS6eiRuEUeE=" providerId="None" clId="Web-{03DDB891-13A2-4FAD-902E-91213E4C055C}" dt="2025-04-02T02:50:20.612" v="66"/>
        <pc:sldMkLst>
          <pc:docMk/>
          <pc:sldMk cId="691607026" sldId="344"/>
        </pc:sldMkLst>
      </pc:sldChg>
      <pc:sldChg chg="ord">
        <pc:chgData name="Ananth Mohan" userId="0+ntHPCRoNBLvPdhBUzfljBEc8fje1ZhpS6eiRuEUeE=" providerId="None" clId="Web-{03DDB891-13A2-4FAD-902E-91213E4C055C}" dt="2025-04-02T02:50:20.612" v="68"/>
        <pc:sldMkLst>
          <pc:docMk/>
          <pc:sldMk cId="943344073" sldId="346"/>
        </pc:sldMkLst>
      </pc:sldChg>
      <pc:sldChg chg="addSp delSp modSp">
        <pc:chgData name="Ananth Mohan" userId="0+ntHPCRoNBLvPdhBUzfljBEc8fje1ZhpS6eiRuEUeE=" providerId="None" clId="Web-{03DDB891-13A2-4FAD-902E-91213E4C055C}" dt="2025-04-02T03:00:39.660" v="212" actId="1076"/>
        <pc:sldMkLst>
          <pc:docMk/>
          <pc:sldMk cId="3601758579" sldId="354"/>
        </pc:sldMkLst>
        <pc:spChg chg="mod">
          <ac:chgData name="Ananth Mohan" userId="0+ntHPCRoNBLvPdhBUzfljBEc8fje1ZhpS6eiRuEUeE=" providerId="None" clId="Web-{03DDB891-13A2-4FAD-902E-91213E4C055C}" dt="2025-04-02T03:00:39.613" v="207" actId="1076"/>
          <ac:spMkLst>
            <pc:docMk/>
            <pc:sldMk cId="3601758579" sldId="354"/>
            <ac:spMk id="3" creationId="{7F1BBF67-5853-C83C-B4D1-8B44AF9D422C}"/>
          </ac:spMkLst>
        </pc:spChg>
        <pc:spChg chg="mod topLvl">
          <ac:chgData name="Ananth Mohan" userId="0+ntHPCRoNBLvPdhBUzfljBEc8fje1ZhpS6eiRuEUeE=" providerId="None" clId="Web-{03DDB891-13A2-4FAD-902E-91213E4C055C}" dt="2025-04-02T03:00:39.598" v="206" actId="1076"/>
          <ac:spMkLst>
            <pc:docMk/>
            <pc:sldMk cId="3601758579" sldId="354"/>
            <ac:spMk id="4" creationId="{FEA5BE52-3BB0-162E-BED6-3FAF2191CBA9}"/>
          </ac:spMkLst>
        </pc:spChg>
        <pc:spChg chg="del mod">
          <ac:chgData name="Ananth Mohan" userId="0+ntHPCRoNBLvPdhBUzfljBEc8fje1ZhpS6eiRuEUeE=" providerId="None" clId="Web-{03DDB891-13A2-4FAD-902E-91213E4C055C}" dt="2025-04-02T02:56:21.472" v="143"/>
          <ac:spMkLst>
            <pc:docMk/>
            <pc:sldMk cId="3601758579" sldId="354"/>
            <ac:spMk id="7" creationId="{C9F3C581-5695-CCED-D12B-85729CAA4984}"/>
          </ac:spMkLst>
        </pc:spChg>
        <pc:spChg chg="del">
          <ac:chgData name="Ananth Mohan" userId="0+ntHPCRoNBLvPdhBUzfljBEc8fje1ZhpS6eiRuEUeE=" providerId="None" clId="Web-{03DDB891-13A2-4FAD-902E-91213E4C055C}" dt="2025-04-02T02:56:56.035" v="150"/>
          <ac:spMkLst>
            <pc:docMk/>
            <pc:sldMk cId="3601758579" sldId="354"/>
            <ac:spMk id="8" creationId="{7DA3A881-9C4E-305E-D61D-1F5E644B997A}"/>
          </ac:spMkLst>
        </pc:spChg>
        <pc:spChg chg="mod topLvl">
          <ac:chgData name="Ananth Mohan" userId="0+ntHPCRoNBLvPdhBUzfljBEc8fje1ZhpS6eiRuEUeE=" providerId="None" clId="Web-{03DDB891-13A2-4FAD-902E-91213E4C055C}" dt="2025-04-02T03:00:39.520" v="198" actId="1076"/>
          <ac:spMkLst>
            <pc:docMk/>
            <pc:sldMk cId="3601758579" sldId="354"/>
            <ac:spMk id="9" creationId="{D1B16E9E-C011-13F8-4FAA-F3E98C60E7F8}"/>
          </ac:spMkLst>
        </pc:spChg>
        <pc:spChg chg="mod topLvl">
          <ac:chgData name="Ananth Mohan" userId="0+ntHPCRoNBLvPdhBUzfljBEc8fje1ZhpS6eiRuEUeE=" providerId="None" clId="Web-{03DDB891-13A2-4FAD-902E-91213E4C055C}" dt="2025-04-02T03:00:39.520" v="199" actId="1076"/>
          <ac:spMkLst>
            <pc:docMk/>
            <pc:sldMk cId="3601758579" sldId="354"/>
            <ac:spMk id="10" creationId="{69977C65-C9F4-8ADA-B5E2-B2C4229BE98A}"/>
          </ac:spMkLst>
        </pc:spChg>
        <pc:spChg chg="mod topLvl">
          <ac:chgData name="Ananth Mohan" userId="0+ntHPCRoNBLvPdhBUzfljBEc8fje1ZhpS6eiRuEUeE=" providerId="None" clId="Web-{03DDB891-13A2-4FAD-902E-91213E4C055C}" dt="2025-04-02T03:00:39.535" v="200" actId="1076"/>
          <ac:spMkLst>
            <pc:docMk/>
            <pc:sldMk cId="3601758579" sldId="354"/>
            <ac:spMk id="11" creationId="{C2EEDA03-BFD6-E931-7DE4-896DC1E56D18}"/>
          </ac:spMkLst>
        </pc:spChg>
        <pc:spChg chg="mod topLvl">
          <ac:chgData name="Ananth Mohan" userId="0+ntHPCRoNBLvPdhBUzfljBEc8fje1ZhpS6eiRuEUeE=" providerId="None" clId="Web-{03DDB891-13A2-4FAD-902E-91213E4C055C}" dt="2025-04-02T03:00:39.629" v="208" actId="1076"/>
          <ac:spMkLst>
            <pc:docMk/>
            <pc:sldMk cId="3601758579" sldId="354"/>
            <ac:spMk id="16" creationId="{AF49241C-B8E7-992B-F954-8FD9CB8D19D6}"/>
          </ac:spMkLst>
        </pc:spChg>
        <pc:spChg chg="mod topLvl">
          <ac:chgData name="Ananth Mohan" userId="0+ntHPCRoNBLvPdhBUzfljBEc8fje1ZhpS6eiRuEUeE=" providerId="None" clId="Web-{03DDB891-13A2-4FAD-902E-91213E4C055C}" dt="2025-04-02T03:00:39.551" v="201" actId="1076"/>
          <ac:spMkLst>
            <pc:docMk/>
            <pc:sldMk cId="3601758579" sldId="354"/>
            <ac:spMk id="17" creationId="{921013FD-1E40-8C87-08D7-FC7B91752256}"/>
          </ac:spMkLst>
        </pc:spChg>
        <pc:spChg chg="mod topLvl">
          <ac:chgData name="Ananth Mohan" userId="0+ntHPCRoNBLvPdhBUzfljBEc8fje1ZhpS6eiRuEUeE=" providerId="None" clId="Web-{03DDB891-13A2-4FAD-902E-91213E4C055C}" dt="2025-04-02T03:00:39.629" v="209" actId="1076"/>
          <ac:spMkLst>
            <pc:docMk/>
            <pc:sldMk cId="3601758579" sldId="354"/>
            <ac:spMk id="18" creationId="{898EC371-8A50-E249-6D0B-864A9D9E93D1}"/>
          </ac:spMkLst>
        </pc:spChg>
        <pc:spChg chg="mod topLvl">
          <ac:chgData name="Ananth Mohan" userId="0+ntHPCRoNBLvPdhBUzfljBEc8fje1ZhpS6eiRuEUeE=" providerId="None" clId="Web-{03DDB891-13A2-4FAD-902E-91213E4C055C}" dt="2025-04-02T03:00:39.551" v="202" actId="1076"/>
          <ac:spMkLst>
            <pc:docMk/>
            <pc:sldMk cId="3601758579" sldId="354"/>
            <ac:spMk id="20" creationId="{B650E1C7-FFC7-5C88-350C-B4A6EFFC0038}"/>
          </ac:spMkLst>
        </pc:spChg>
        <pc:spChg chg="mod topLvl">
          <ac:chgData name="Ananth Mohan" userId="0+ntHPCRoNBLvPdhBUzfljBEc8fje1ZhpS6eiRuEUeE=" providerId="None" clId="Web-{03DDB891-13A2-4FAD-902E-91213E4C055C}" dt="2025-04-02T03:00:39.567" v="203" actId="1076"/>
          <ac:spMkLst>
            <pc:docMk/>
            <pc:sldMk cId="3601758579" sldId="354"/>
            <ac:spMk id="22" creationId="{1D6F12BF-E9EF-A711-7290-E2540BBC2FE1}"/>
          </ac:spMkLst>
        </pc:spChg>
        <pc:spChg chg="mod topLvl">
          <ac:chgData name="Ananth Mohan" userId="0+ntHPCRoNBLvPdhBUzfljBEc8fje1ZhpS6eiRuEUeE=" providerId="None" clId="Web-{03DDB891-13A2-4FAD-902E-91213E4C055C}" dt="2025-04-02T03:00:39.582" v="204" actId="1076"/>
          <ac:spMkLst>
            <pc:docMk/>
            <pc:sldMk cId="3601758579" sldId="354"/>
            <ac:spMk id="23" creationId="{FBE83403-0154-FFFE-3ED7-BECD8D1DEC69}"/>
          </ac:spMkLst>
        </pc:spChg>
        <pc:spChg chg="mod">
          <ac:chgData name="Ananth Mohan" userId="0+ntHPCRoNBLvPdhBUzfljBEc8fje1ZhpS6eiRuEUeE=" providerId="None" clId="Web-{03DDB891-13A2-4FAD-902E-91213E4C055C}" dt="2025-04-02T03:00:39.582" v="205" actId="1076"/>
          <ac:spMkLst>
            <pc:docMk/>
            <pc:sldMk cId="3601758579" sldId="354"/>
            <ac:spMk id="24" creationId="{C241AAA1-8800-5E40-3C54-99AC9089A67C}"/>
          </ac:spMkLst>
        </pc:spChg>
        <pc:grpChg chg="add mod">
          <ac:chgData name="Ananth Mohan" userId="0+ntHPCRoNBLvPdhBUzfljBEc8fje1ZhpS6eiRuEUeE=" providerId="None" clId="Web-{03DDB891-13A2-4FAD-902E-91213E4C055C}" dt="2025-04-02T03:00:22.629" v="196" actId="1076"/>
          <ac:grpSpMkLst>
            <pc:docMk/>
            <pc:sldMk cId="3601758579" sldId="354"/>
            <ac:grpSpMk id="12" creationId="{2554E7C2-F929-319B-82D1-417BA28C4595}"/>
          </ac:grpSpMkLst>
        </pc:grpChg>
        <pc:picChg chg="mod">
          <ac:chgData name="Ananth Mohan" userId="0+ntHPCRoNBLvPdhBUzfljBEc8fje1ZhpS6eiRuEUeE=" providerId="None" clId="Web-{03DDB891-13A2-4FAD-902E-91213E4C055C}" dt="2025-04-02T03:00:39.645" v="210" actId="1076"/>
          <ac:picMkLst>
            <pc:docMk/>
            <pc:sldMk cId="3601758579" sldId="354"/>
            <ac:picMk id="27" creationId="{93284241-1225-A3B2-EE06-AB3FC053E94F}"/>
          </ac:picMkLst>
        </pc:picChg>
        <pc:picChg chg="mod">
          <ac:chgData name="Ananth Mohan" userId="0+ntHPCRoNBLvPdhBUzfljBEc8fje1ZhpS6eiRuEUeE=" providerId="None" clId="Web-{03DDB891-13A2-4FAD-902E-91213E4C055C}" dt="2025-04-02T03:00:39.660" v="211" actId="1076"/>
          <ac:picMkLst>
            <pc:docMk/>
            <pc:sldMk cId="3601758579" sldId="354"/>
            <ac:picMk id="28" creationId="{DFC67D0F-38FE-8A8A-6AF5-35FD4AED1728}"/>
          </ac:picMkLst>
        </pc:picChg>
        <pc:picChg chg="mod">
          <ac:chgData name="Ananth Mohan" userId="0+ntHPCRoNBLvPdhBUzfljBEc8fje1ZhpS6eiRuEUeE=" providerId="None" clId="Web-{03DDB891-13A2-4FAD-902E-91213E4C055C}" dt="2025-04-02T03:00:39.660" v="212" actId="1076"/>
          <ac:picMkLst>
            <pc:docMk/>
            <pc:sldMk cId="3601758579" sldId="354"/>
            <ac:picMk id="29" creationId="{9DE4C832-879C-388E-B68B-DE0543C32E39}"/>
          </ac:picMkLst>
        </pc:picChg>
      </pc:sldChg>
      <pc:sldChg chg="ord">
        <pc:chgData name="Ananth Mohan" userId="0+ntHPCRoNBLvPdhBUzfljBEc8fje1ZhpS6eiRuEUeE=" providerId="None" clId="Web-{03DDB891-13A2-4FAD-902E-91213E4C055C}" dt="2025-04-02T02:50:20.612" v="67"/>
        <pc:sldMkLst>
          <pc:docMk/>
          <pc:sldMk cId="252852923" sldId="355"/>
        </pc:sldMkLst>
      </pc:sldChg>
      <pc:sldChg chg="modSp">
        <pc:chgData name="Ananth Mohan" userId="0+ntHPCRoNBLvPdhBUzfljBEc8fje1ZhpS6eiRuEUeE=" providerId="None" clId="Web-{03DDB891-13A2-4FAD-902E-91213E4C055C}" dt="2025-04-02T02:49:57.518" v="65" actId="1076"/>
        <pc:sldMkLst>
          <pc:docMk/>
          <pc:sldMk cId="1177082937" sldId="356"/>
        </pc:sldMkLst>
        <pc:spChg chg="mod">
          <ac:chgData name="Ananth Mohan" userId="0+ntHPCRoNBLvPdhBUzfljBEc8fje1ZhpS6eiRuEUeE=" providerId="None" clId="Web-{03DDB891-13A2-4FAD-902E-91213E4C055C}" dt="2025-04-02T02:49:14.409" v="50" actId="1076"/>
          <ac:spMkLst>
            <pc:docMk/>
            <pc:sldMk cId="1177082937" sldId="356"/>
            <ac:spMk id="3" creationId="{C6C2CF41-4824-163E-DF09-1C08A0233516}"/>
          </ac:spMkLst>
        </pc:spChg>
        <pc:spChg chg="mod">
          <ac:chgData name="Ananth Mohan" userId="0+ntHPCRoNBLvPdhBUzfljBEc8fje1ZhpS6eiRuEUeE=" providerId="None" clId="Web-{03DDB891-13A2-4FAD-902E-91213E4C055C}" dt="2025-04-02T02:47:16.643" v="19"/>
          <ac:spMkLst>
            <pc:docMk/>
            <pc:sldMk cId="1177082937" sldId="356"/>
            <ac:spMk id="4" creationId="{A3D2B125-F2F2-F9CA-8B78-9DF22B9013F9}"/>
          </ac:spMkLst>
        </pc:spChg>
        <pc:spChg chg="mod">
          <ac:chgData name="Ananth Mohan" userId="0+ntHPCRoNBLvPdhBUzfljBEc8fje1ZhpS6eiRuEUeE=" providerId="None" clId="Web-{03DDB891-13A2-4FAD-902E-91213E4C055C}" dt="2025-04-02T02:47:32.393" v="26" actId="20577"/>
          <ac:spMkLst>
            <pc:docMk/>
            <pc:sldMk cId="1177082937" sldId="356"/>
            <ac:spMk id="7" creationId="{0DA64520-6DC5-3A54-6345-D64E397363D4}"/>
          </ac:spMkLst>
        </pc:spChg>
        <pc:spChg chg="mod">
          <ac:chgData name="Ananth Mohan" userId="0+ntHPCRoNBLvPdhBUzfljBEc8fje1ZhpS6eiRuEUeE=" providerId="None" clId="Web-{03DDB891-13A2-4FAD-902E-91213E4C055C}" dt="2025-04-02T02:47:16.705" v="21"/>
          <ac:spMkLst>
            <pc:docMk/>
            <pc:sldMk cId="1177082937" sldId="356"/>
            <ac:spMk id="9" creationId="{59C02917-79E1-32A2-30F5-5DA663CD21AB}"/>
          </ac:spMkLst>
        </pc:spChg>
        <pc:spChg chg="mod">
          <ac:chgData name="Ananth Mohan" userId="0+ntHPCRoNBLvPdhBUzfljBEc8fje1ZhpS6eiRuEUeE=" providerId="None" clId="Web-{03DDB891-13A2-4FAD-902E-91213E4C055C}" dt="2025-04-02T02:47:32.455" v="27" actId="20577"/>
          <ac:spMkLst>
            <pc:docMk/>
            <pc:sldMk cId="1177082937" sldId="356"/>
            <ac:spMk id="11" creationId="{0A59FE2A-619D-0805-A54D-7617E2DC0937}"/>
          </ac:spMkLst>
        </pc:spChg>
        <pc:spChg chg="mod">
          <ac:chgData name="Ananth Mohan" userId="0+ntHPCRoNBLvPdhBUzfljBEc8fje1ZhpS6eiRuEUeE=" providerId="None" clId="Web-{03DDB891-13A2-4FAD-902E-91213E4C055C}" dt="2025-04-02T02:48:07.252" v="43" actId="20577"/>
          <ac:spMkLst>
            <pc:docMk/>
            <pc:sldMk cId="1177082937" sldId="356"/>
            <ac:spMk id="13" creationId="{FB65982E-1820-0C26-7B57-AE45209295D4}"/>
          </ac:spMkLst>
        </pc:spChg>
        <pc:spChg chg="mod">
          <ac:chgData name="Ananth Mohan" userId="0+ntHPCRoNBLvPdhBUzfljBEc8fje1ZhpS6eiRuEUeE=" providerId="None" clId="Web-{03DDB891-13A2-4FAD-902E-91213E4C055C}" dt="2025-04-02T02:49:57.487" v="63" actId="1076"/>
          <ac:spMkLst>
            <pc:docMk/>
            <pc:sldMk cId="1177082937" sldId="356"/>
            <ac:spMk id="15" creationId="{6807E7C1-2B20-7E99-D193-A7DC89E206A2}"/>
          </ac:spMkLst>
        </pc:spChg>
        <pc:spChg chg="mod">
          <ac:chgData name="Ananth Mohan" userId="0+ntHPCRoNBLvPdhBUzfljBEc8fje1ZhpS6eiRuEUeE=" providerId="None" clId="Web-{03DDB891-13A2-4FAD-902E-91213E4C055C}" dt="2025-04-02T02:49:57.503" v="64" actId="1076"/>
          <ac:spMkLst>
            <pc:docMk/>
            <pc:sldMk cId="1177082937" sldId="356"/>
            <ac:spMk id="16" creationId="{EB51EE3C-361A-80AD-C368-DB76918694E6}"/>
          </ac:spMkLst>
        </pc:spChg>
        <pc:spChg chg="mod">
          <ac:chgData name="Ananth Mohan" userId="0+ntHPCRoNBLvPdhBUzfljBEc8fje1ZhpS6eiRuEUeE=" providerId="None" clId="Web-{03DDB891-13A2-4FAD-902E-91213E4C055C}" dt="2025-04-02T02:49:57.518" v="65" actId="1076"/>
          <ac:spMkLst>
            <pc:docMk/>
            <pc:sldMk cId="1177082937" sldId="356"/>
            <ac:spMk id="17" creationId="{1C0FC311-FFC8-1CF6-4E87-9671750FD4EA}"/>
          </ac:spMkLst>
        </pc:spChg>
        <pc:spChg chg="mod">
          <ac:chgData name="Ananth Mohan" userId="0+ntHPCRoNBLvPdhBUzfljBEc8fje1ZhpS6eiRuEUeE=" providerId="None" clId="Web-{03DDB891-13A2-4FAD-902E-91213E4C055C}" dt="2025-04-02T02:48:35.924" v="48"/>
          <ac:spMkLst>
            <pc:docMk/>
            <pc:sldMk cId="1177082937" sldId="356"/>
            <ac:spMk id="20" creationId="{10194DF0-DB9F-D97A-CDE5-15FAC5A94FE0}"/>
          </ac:spMkLst>
        </pc:spChg>
        <pc:spChg chg="mod">
          <ac:chgData name="Ananth Mohan" userId="0+ntHPCRoNBLvPdhBUzfljBEc8fje1ZhpS6eiRuEUeE=" providerId="None" clId="Web-{03DDB891-13A2-4FAD-902E-91213E4C055C}" dt="2025-04-02T02:48:29.909" v="47"/>
          <ac:spMkLst>
            <pc:docMk/>
            <pc:sldMk cId="1177082937" sldId="356"/>
            <ac:spMk id="21" creationId="{2E8E2E4C-88B0-B7C9-4AB2-185A8BF58C0C}"/>
          </ac:spMkLst>
        </pc:spChg>
      </pc:sldChg>
      <pc:sldChg chg="addSp delSp modSp">
        <pc:chgData name="Ananth Mohan" userId="0+ntHPCRoNBLvPdhBUzfljBEc8fje1ZhpS6eiRuEUeE=" providerId="None" clId="Web-{03DDB891-13A2-4FAD-902E-91213E4C055C}" dt="2025-04-02T03:04:04.334" v="303" actId="20577"/>
        <pc:sldMkLst>
          <pc:docMk/>
          <pc:sldMk cId="730140971" sldId="359"/>
        </pc:sldMkLst>
        <pc:spChg chg="mod">
          <ac:chgData name="Ananth Mohan" userId="0+ntHPCRoNBLvPdhBUzfljBEc8fje1ZhpS6eiRuEUeE=" providerId="None" clId="Web-{03DDB891-13A2-4FAD-902E-91213E4C055C}" dt="2025-04-02T03:04:04.334" v="303" actId="20577"/>
          <ac:spMkLst>
            <pc:docMk/>
            <pc:sldMk cId="730140971" sldId="359"/>
            <ac:spMk id="2" creationId="{B1780BFC-EB37-A2DA-845E-A883565F5642}"/>
          </ac:spMkLst>
        </pc:spChg>
        <pc:spChg chg="add del mod">
          <ac:chgData name="Ananth Mohan" userId="0+ntHPCRoNBLvPdhBUzfljBEc8fje1ZhpS6eiRuEUeE=" providerId="None" clId="Web-{03DDB891-13A2-4FAD-902E-91213E4C055C}" dt="2025-04-02T03:03:24.646" v="253"/>
          <ac:spMkLst>
            <pc:docMk/>
            <pc:sldMk cId="730140971" sldId="359"/>
            <ac:spMk id="3" creationId="{6D524114-D806-FB6E-3B10-BE9B12D921BB}"/>
          </ac:spMkLst>
        </pc:spChg>
        <pc:spChg chg="mod">
          <ac:chgData name="Ananth Mohan" userId="0+ntHPCRoNBLvPdhBUzfljBEc8fje1ZhpS6eiRuEUeE=" providerId="None" clId="Web-{03DDB891-13A2-4FAD-902E-91213E4C055C}" dt="2025-04-02T03:03:09.428" v="243"/>
          <ac:spMkLst>
            <pc:docMk/>
            <pc:sldMk cId="730140971" sldId="359"/>
            <ac:spMk id="4" creationId="{5454E72D-0D80-93D2-7496-B843AE942606}"/>
          </ac:spMkLst>
        </pc:spChg>
        <pc:spChg chg="mod">
          <ac:chgData name="Ananth Mohan" userId="0+ntHPCRoNBLvPdhBUzfljBEc8fje1ZhpS6eiRuEUeE=" providerId="None" clId="Web-{03DDB891-13A2-4FAD-902E-91213E4C055C}" dt="2025-04-02T03:03:27.381" v="254"/>
          <ac:spMkLst>
            <pc:docMk/>
            <pc:sldMk cId="730140971" sldId="359"/>
            <ac:spMk id="16" creationId="{3928C93D-BDCF-B671-0A46-BAFA4B37ACB0}"/>
          </ac:spMkLst>
        </pc:spChg>
        <pc:spChg chg="mod">
          <ac:chgData name="Ananth Mohan" userId="0+ntHPCRoNBLvPdhBUzfljBEc8fje1ZhpS6eiRuEUeE=" providerId="None" clId="Web-{03DDB891-13A2-4FAD-902E-91213E4C055C}" dt="2025-04-02T03:03:15.521" v="246"/>
          <ac:spMkLst>
            <pc:docMk/>
            <pc:sldMk cId="730140971" sldId="359"/>
            <ac:spMk id="17" creationId="{C7441848-C808-1C6C-17D2-63EB781CA7ED}"/>
          </ac:spMkLst>
        </pc:spChg>
        <pc:spChg chg="del mod">
          <ac:chgData name="Ananth Mohan" userId="0+ntHPCRoNBLvPdhBUzfljBEc8fje1ZhpS6eiRuEUeE=" providerId="None" clId="Web-{03DDB891-13A2-4FAD-902E-91213E4C055C}" dt="2025-04-02T03:03:21.646" v="249"/>
          <ac:spMkLst>
            <pc:docMk/>
            <pc:sldMk cId="730140971" sldId="359"/>
            <ac:spMk id="18" creationId="{2A51B7C1-C0ED-1779-FD86-F913AFFA923D}"/>
          </ac:spMkLst>
        </pc:spChg>
        <pc:spChg chg="del mod">
          <ac:chgData name="Ananth Mohan" userId="0+ntHPCRoNBLvPdhBUzfljBEc8fje1ZhpS6eiRuEUeE=" providerId="None" clId="Web-{03DDB891-13A2-4FAD-902E-91213E4C055C}" dt="2025-04-02T03:03:07.865" v="242"/>
          <ac:spMkLst>
            <pc:docMk/>
            <pc:sldMk cId="730140971" sldId="359"/>
            <ac:spMk id="19" creationId="{C5F8B175-0099-DAB1-B976-E7F309963121}"/>
          </ac:spMkLst>
        </pc:spChg>
        <pc:spChg chg="del mod">
          <ac:chgData name="Ananth Mohan" userId="0+ntHPCRoNBLvPdhBUzfljBEc8fje1ZhpS6eiRuEUeE=" providerId="None" clId="Web-{03DDB891-13A2-4FAD-902E-91213E4C055C}" dt="2025-04-02T03:03:13.396" v="245"/>
          <ac:spMkLst>
            <pc:docMk/>
            <pc:sldMk cId="730140971" sldId="359"/>
            <ac:spMk id="20" creationId="{3577D21D-6591-F29C-57FC-5D0AFBF38042}"/>
          </ac:spMkLst>
        </pc:spChg>
      </pc:sldChg>
    </pc:docChg>
  </pc:docChgLst>
  <pc:docChgLst>
    <pc:chgData name="Shih Min Lin" userId="EZMguJyP4QRPSMfRfjN+Y1sL5Ac+4RMpWotTWDpLLe0=" providerId="None" clId="Web-{3087F6D6-8639-4597-B7AB-3F61C0543941}"/>
    <pc:docChg chg="modSld">
      <pc:chgData name="Shih Min Lin" userId="EZMguJyP4QRPSMfRfjN+Y1sL5Ac+4RMpWotTWDpLLe0=" providerId="None" clId="Web-{3087F6D6-8639-4597-B7AB-3F61C0543941}" dt="2025-03-30T04:07:24.831" v="252"/>
      <pc:docMkLst>
        <pc:docMk/>
      </pc:docMkLst>
      <pc:sldChg chg="addSp delSp modSp">
        <pc:chgData name="Shih Min Lin" userId="EZMguJyP4QRPSMfRfjN+Y1sL5Ac+4RMpWotTWDpLLe0=" providerId="None" clId="Web-{3087F6D6-8639-4597-B7AB-3F61C0543941}" dt="2025-03-30T04:06:59.033" v="250" actId="1076"/>
        <pc:sldMkLst>
          <pc:docMk/>
          <pc:sldMk cId="2405440878" sldId="323"/>
        </pc:sldMkLst>
        <pc:spChg chg="del mod">
          <ac:chgData name="Shih Min Lin" userId="EZMguJyP4QRPSMfRfjN+Y1sL5Ac+4RMpWotTWDpLLe0=" providerId="None" clId="Web-{3087F6D6-8639-4597-B7AB-3F61C0543941}" dt="2025-03-30T04:06:27.251" v="227"/>
          <ac:spMkLst>
            <pc:docMk/>
            <pc:sldMk cId="2405440878" sldId="323"/>
            <ac:spMk id="3" creationId="{2E913EEE-7226-A864-0101-59FA391E2FDF}"/>
          </ac:spMkLst>
        </pc:spChg>
        <pc:spChg chg="mod">
          <ac:chgData name="Shih Min Lin" userId="EZMguJyP4QRPSMfRfjN+Y1sL5Ac+4RMpWotTWDpLLe0=" providerId="None" clId="Web-{3087F6D6-8639-4597-B7AB-3F61C0543941}" dt="2025-03-30T04:06:58.986" v="246" actId="1076"/>
          <ac:spMkLst>
            <pc:docMk/>
            <pc:sldMk cId="2405440878" sldId="323"/>
            <ac:spMk id="7" creationId="{AAC029FC-E3A5-95AF-F3AF-F1BCA27D0BA3}"/>
          </ac:spMkLst>
        </pc:spChg>
        <pc:spChg chg="del mod">
          <ac:chgData name="Shih Min Lin" userId="EZMguJyP4QRPSMfRfjN+Y1sL5Ac+4RMpWotTWDpLLe0=" providerId="None" clId="Web-{3087F6D6-8639-4597-B7AB-3F61C0543941}" dt="2025-03-30T04:05:03.451" v="186"/>
          <ac:spMkLst>
            <pc:docMk/>
            <pc:sldMk cId="2405440878" sldId="323"/>
            <ac:spMk id="10" creationId="{9704B570-CE6A-726B-D8B4-A521EAE1030A}"/>
          </ac:spMkLst>
        </pc:spChg>
        <pc:spChg chg="mod">
          <ac:chgData name="Shih Min Lin" userId="EZMguJyP4QRPSMfRfjN+Y1sL5Ac+4RMpWotTWDpLLe0=" providerId="None" clId="Web-{3087F6D6-8639-4597-B7AB-3F61C0543941}" dt="2025-03-30T04:06:59.017" v="248" actId="1076"/>
          <ac:spMkLst>
            <pc:docMk/>
            <pc:sldMk cId="2405440878" sldId="323"/>
            <ac:spMk id="11" creationId="{38FA878B-E583-881D-0DAD-B401EC19F866}"/>
          </ac:spMkLst>
        </pc:spChg>
        <pc:spChg chg="mod">
          <ac:chgData name="Shih Min Lin" userId="EZMguJyP4QRPSMfRfjN+Y1sL5Ac+4RMpWotTWDpLLe0=" providerId="None" clId="Web-{3087F6D6-8639-4597-B7AB-3F61C0543941}" dt="2025-03-30T04:06:44.408" v="230" actId="1076"/>
          <ac:spMkLst>
            <pc:docMk/>
            <pc:sldMk cId="2405440878" sldId="323"/>
            <ac:spMk id="13" creationId="{4A5AE3A8-5D81-EC2B-DD74-1EFC9C9B3FA6}"/>
          </ac:spMkLst>
        </pc:spChg>
        <pc:spChg chg="mod">
          <ac:chgData name="Shih Min Lin" userId="EZMguJyP4QRPSMfRfjN+Y1sL5Ac+4RMpWotTWDpLLe0=" providerId="None" clId="Web-{3087F6D6-8639-4597-B7AB-3F61C0543941}" dt="2025-03-30T04:06:44.408" v="231" actId="1076"/>
          <ac:spMkLst>
            <pc:docMk/>
            <pc:sldMk cId="2405440878" sldId="323"/>
            <ac:spMk id="14" creationId="{C8027378-8456-9A06-CC0A-51739E98AF41}"/>
          </ac:spMkLst>
        </pc:spChg>
        <pc:spChg chg="add mod">
          <ac:chgData name="Shih Min Lin" userId="EZMguJyP4QRPSMfRfjN+Y1sL5Ac+4RMpWotTWDpLLe0=" providerId="None" clId="Web-{3087F6D6-8639-4597-B7AB-3F61C0543941}" dt="2025-03-30T04:06:59.033" v="249" actId="1076"/>
          <ac:spMkLst>
            <pc:docMk/>
            <pc:sldMk cId="2405440878" sldId="323"/>
            <ac:spMk id="15" creationId="{338EA0BC-A5F5-6373-6E97-EBF80A1DF28F}"/>
          </ac:spMkLst>
        </pc:spChg>
        <pc:spChg chg="add mod">
          <ac:chgData name="Shih Min Lin" userId="EZMguJyP4QRPSMfRfjN+Y1sL5Ac+4RMpWotTWDpLLe0=" providerId="None" clId="Web-{3087F6D6-8639-4597-B7AB-3F61C0543941}" dt="2025-03-30T04:06:59.033" v="250" actId="1076"/>
          <ac:spMkLst>
            <pc:docMk/>
            <pc:sldMk cId="2405440878" sldId="323"/>
            <ac:spMk id="17" creationId="{2FAF5A5D-B06D-D7C9-2178-32B1C9E1B02C}"/>
          </ac:spMkLst>
        </pc:spChg>
        <pc:spChg chg="add mod">
          <ac:chgData name="Shih Min Lin" userId="EZMguJyP4QRPSMfRfjN+Y1sL5Ac+4RMpWotTWDpLLe0=" providerId="None" clId="Web-{3087F6D6-8639-4597-B7AB-3F61C0543941}" dt="2025-03-30T04:06:44.439" v="233" actId="1076"/>
          <ac:spMkLst>
            <pc:docMk/>
            <pc:sldMk cId="2405440878" sldId="323"/>
            <ac:spMk id="18" creationId="{AB0C20E5-97F2-4EEF-B969-3F6E43E62850}"/>
          </ac:spMkLst>
        </pc:spChg>
        <pc:spChg chg="add mod">
          <ac:chgData name="Shih Min Lin" userId="EZMguJyP4QRPSMfRfjN+Y1sL5Ac+4RMpWotTWDpLLe0=" providerId="None" clId="Web-{3087F6D6-8639-4597-B7AB-3F61C0543941}" dt="2025-03-30T04:06:44.439" v="234" actId="1076"/>
          <ac:spMkLst>
            <pc:docMk/>
            <pc:sldMk cId="2405440878" sldId="323"/>
            <ac:spMk id="20" creationId="{E6552221-BA23-DC04-E067-B837C15075CF}"/>
          </ac:spMkLst>
        </pc:spChg>
        <pc:spChg chg="add mod">
          <ac:chgData name="Shih Min Lin" userId="EZMguJyP4QRPSMfRfjN+Y1sL5Ac+4RMpWotTWDpLLe0=" providerId="None" clId="Web-{3087F6D6-8639-4597-B7AB-3F61C0543941}" dt="2025-03-30T04:06:44.454" v="235" actId="1076"/>
          <ac:spMkLst>
            <pc:docMk/>
            <pc:sldMk cId="2405440878" sldId="323"/>
            <ac:spMk id="21" creationId="{212BF13A-320A-CBFD-6E37-A7512AAED0CF}"/>
          </ac:spMkLst>
        </pc:spChg>
        <pc:grpChg chg="add mod">
          <ac:chgData name="Shih Min Lin" userId="EZMguJyP4QRPSMfRfjN+Y1sL5Ac+4RMpWotTWDpLLe0=" providerId="None" clId="Web-{3087F6D6-8639-4597-B7AB-3F61C0543941}" dt="2025-03-30T04:06:59.017" v="247" actId="1076"/>
          <ac:grpSpMkLst>
            <pc:docMk/>
            <pc:sldMk cId="2405440878" sldId="323"/>
            <ac:grpSpMk id="19" creationId="{12260542-E078-BF74-F309-B5A30566A751}"/>
          </ac:grpSpMkLst>
        </pc:grpChg>
        <pc:picChg chg="mod">
          <ac:chgData name="Shih Min Lin" userId="EZMguJyP4QRPSMfRfjN+Y1sL5Ac+4RMpWotTWDpLLe0=" providerId="None" clId="Web-{3087F6D6-8639-4597-B7AB-3F61C0543941}" dt="2025-03-30T04:06:44.423" v="232" actId="1076"/>
          <ac:picMkLst>
            <pc:docMk/>
            <pc:sldMk cId="2405440878" sldId="323"/>
            <ac:picMk id="16" creationId="{E99E4E8E-EFEF-5B79-5B7C-B0BE51BF13AA}"/>
          </ac:picMkLst>
        </pc:picChg>
      </pc:sldChg>
      <pc:sldChg chg="delSp modSp">
        <pc:chgData name="Shih Min Lin" userId="EZMguJyP4QRPSMfRfjN+Y1sL5Ac+4RMpWotTWDpLLe0=" providerId="None" clId="Web-{3087F6D6-8639-4597-B7AB-3F61C0543941}" dt="2025-03-30T04:04:08.540" v="174" actId="20577"/>
        <pc:sldMkLst>
          <pc:docMk/>
          <pc:sldMk cId="2822259883" sldId="326"/>
        </pc:sldMkLst>
        <pc:spChg chg="mod">
          <ac:chgData name="Shih Min Lin" userId="EZMguJyP4QRPSMfRfjN+Y1sL5Ac+4RMpWotTWDpLLe0=" providerId="None" clId="Web-{3087F6D6-8639-4597-B7AB-3F61C0543941}" dt="2025-03-30T04:04:08.540" v="174" actId="20577"/>
          <ac:spMkLst>
            <pc:docMk/>
            <pc:sldMk cId="2822259883" sldId="326"/>
            <ac:spMk id="24" creationId="{009A3AC5-7FBF-ACA1-D043-90070B695471}"/>
          </ac:spMkLst>
        </pc:spChg>
        <pc:spChg chg="del">
          <ac:chgData name="Shih Min Lin" userId="EZMguJyP4QRPSMfRfjN+Y1sL5Ac+4RMpWotTWDpLLe0=" providerId="None" clId="Web-{3087F6D6-8639-4597-B7AB-3F61C0543941}" dt="2025-03-30T04:03:43.133" v="167"/>
          <ac:spMkLst>
            <pc:docMk/>
            <pc:sldMk cId="2822259883" sldId="326"/>
            <ac:spMk id="26" creationId="{DDE8B272-BF09-C97A-675B-BFEBAB51142F}"/>
          </ac:spMkLst>
        </pc:spChg>
      </pc:sldChg>
      <pc:sldChg chg="addSp modSp">
        <pc:chgData name="Shih Min Lin" userId="EZMguJyP4QRPSMfRfjN+Y1sL5Ac+4RMpWotTWDpLLe0=" providerId="None" clId="Web-{3087F6D6-8639-4597-B7AB-3F61C0543941}" dt="2025-03-30T04:07:24.831" v="252"/>
        <pc:sldMkLst>
          <pc:docMk/>
          <pc:sldMk cId="4175323384" sldId="327"/>
        </pc:sldMkLst>
        <pc:spChg chg="add mod">
          <ac:chgData name="Shih Min Lin" userId="EZMguJyP4QRPSMfRfjN+Y1sL5Ac+4RMpWotTWDpLLe0=" providerId="None" clId="Web-{3087F6D6-8639-4597-B7AB-3F61C0543941}" dt="2025-03-30T03:57:44.927" v="81" actId="20577"/>
          <ac:spMkLst>
            <pc:docMk/>
            <pc:sldMk cId="4175323384" sldId="327"/>
            <ac:spMk id="3" creationId="{CBFC9336-F4C1-14C7-BA91-D5BA141A74E4}"/>
          </ac:spMkLst>
        </pc:spChg>
        <pc:spChg chg="add mod">
          <ac:chgData name="Shih Min Lin" userId="EZMguJyP4QRPSMfRfjN+Y1sL5Ac+4RMpWotTWDpLLe0=" providerId="None" clId="Web-{3087F6D6-8639-4597-B7AB-3F61C0543941}" dt="2025-03-30T04:07:24.831" v="252"/>
          <ac:spMkLst>
            <pc:docMk/>
            <pc:sldMk cId="4175323384" sldId="327"/>
            <ac:spMk id="13" creationId="{53FA23C0-5758-FD22-DC8E-6D9AD97AA75D}"/>
          </ac:spMkLst>
        </pc:spChg>
      </pc:sldChg>
    </pc:docChg>
  </pc:docChgLst>
  <pc:docChgLst>
    <pc:chgData name="Hsueh-Ning Chao" userId="I32u27yO7tdajtqyP71sKDiQulIz6ic0z1xl0wdhUYk=" providerId="None" clId="Web-{C9816D77-2A95-451A-A6CF-67F67962698C}"/>
    <pc:docChg chg="addSld delSld modSld">
      <pc:chgData name="Hsueh-Ning Chao" userId="I32u27yO7tdajtqyP71sKDiQulIz6ic0z1xl0wdhUYk=" providerId="None" clId="Web-{C9816D77-2A95-451A-A6CF-67F67962698C}" dt="2025-02-11T20:03:10.226" v="4"/>
      <pc:docMkLst>
        <pc:docMk/>
      </pc:docMkLst>
      <pc:sldChg chg="addSp delSp modSp add del replId">
        <pc:chgData name="Hsueh-Ning Chao" userId="I32u27yO7tdajtqyP71sKDiQulIz6ic0z1xl0wdhUYk=" providerId="None" clId="Web-{C9816D77-2A95-451A-A6CF-67F67962698C}" dt="2025-02-11T20:03:10.226" v="4"/>
        <pc:sldMkLst>
          <pc:docMk/>
          <pc:sldMk cId="2788143731" sldId="286"/>
        </pc:sldMkLst>
      </pc:sldChg>
    </pc:docChg>
  </pc:docChgLst>
  <pc:docChgLst>
    <pc:chgData name="Shih Min Lin" userId="EZMguJyP4QRPSMfRfjN+Y1sL5Ac+4RMpWotTWDpLLe0=" providerId="None" clId="Web-{FA36B6BC-9970-42EC-9A41-4C668B14E346}"/>
    <pc:docChg chg="addSld modSld">
      <pc:chgData name="Shih Min Lin" userId="EZMguJyP4QRPSMfRfjN+Y1sL5Ac+4RMpWotTWDpLLe0=" providerId="None" clId="Web-{FA36B6BC-9970-42EC-9A41-4C668B14E346}" dt="2025-02-21T17:33:08.696" v="123" actId="20577"/>
      <pc:docMkLst>
        <pc:docMk/>
      </pc:docMkLst>
      <pc:sldChg chg="modSp add replId">
        <pc:chgData name="Shih Min Lin" userId="EZMguJyP4QRPSMfRfjN+Y1sL5Ac+4RMpWotTWDpLLe0=" providerId="None" clId="Web-{FA36B6BC-9970-42EC-9A41-4C668B14E346}" dt="2025-02-21T17:25:24.233" v="2" actId="20577"/>
        <pc:sldMkLst>
          <pc:docMk/>
          <pc:sldMk cId="2333925731" sldId="297"/>
        </pc:sldMkLst>
        <pc:spChg chg="mod">
          <ac:chgData name="Shih Min Lin" userId="EZMguJyP4QRPSMfRfjN+Y1sL5Ac+4RMpWotTWDpLLe0=" providerId="None" clId="Web-{FA36B6BC-9970-42EC-9A41-4C668B14E346}" dt="2025-02-21T17:25:24.233" v="2" actId="20577"/>
          <ac:spMkLst>
            <pc:docMk/>
            <pc:sldMk cId="2333925731" sldId="297"/>
            <ac:spMk id="3" creationId="{46CB3DD7-B495-6A7A-5EE3-C81FEABD7769}"/>
          </ac:spMkLst>
        </pc:spChg>
      </pc:sldChg>
      <pc:sldChg chg="modSp add replId">
        <pc:chgData name="Shih Min Lin" userId="EZMguJyP4QRPSMfRfjN+Y1sL5Ac+4RMpWotTWDpLLe0=" providerId="None" clId="Web-{FA36B6BC-9970-42EC-9A41-4C668B14E346}" dt="2025-02-21T17:33:08.696" v="123" actId="20577"/>
        <pc:sldMkLst>
          <pc:docMk/>
          <pc:sldMk cId="730390105" sldId="298"/>
        </pc:sldMkLst>
        <pc:spChg chg="mod">
          <ac:chgData name="Shih Min Lin" userId="EZMguJyP4QRPSMfRfjN+Y1sL5Ac+4RMpWotTWDpLLe0=" providerId="None" clId="Web-{FA36B6BC-9970-42EC-9A41-4C668B14E346}" dt="2025-02-21T17:25:59.202" v="6" actId="20577"/>
          <ac:spMkLst>
            <pc:docMk/>
            <pc:sldMk cId="730390105" sldId="298"/>
            <ac:spMk id="2" creationId="{E8877A5D-AB3B-1A64-00F6-457B7CD7960F}"/>
          </ac:spMkLst>
        </pc:spChg>
        <pc:spChg chg="mod">
          <ac:chgData name="Shih Min Lin" userId="EZMguJyP4QRPSMfRfjN+Y1sL5Ac+4RMpWotTWDpLLe0=" providerId="None" clId="Web-{FA36B6BC-9970-42EC-9A41-4C668B14E346}" dt="2025-02-21T17:33:08.696" v="123" actId="20577"/>
          <ac:spMkLst>
            <pc:docMk/>
            <pc:sldMk cId="730390105" sldId="298"/>
            <ac:spMk id="4" creationId="{D85BC355-8738-78DA-400E-4D12F66E87FA}"/>
          </ac:spMkLst>
        </pc:spChg>
      </pc:sldChg>
    </pc:docChg>
  </pc:docChgLst>
  <pc:docChgLst>
    <pc:chgData name="Ananth Mohan" userId="0+ntHPCRoNBLvPdhBUzfljBEc8fje1ZhpS6eiRuEUeE=" providerId="None" clId="Web-{AFFBA55D-CDB3-46F9-86E0-F6D98E66AE5B}"/>
    <pc:docChg chg="addSld delSld modSld sldOrd">
      <pc:chgData name="Ananth Mohan" userId="0+ntHPCRoNBLvPdhBUzfljBEc8fje1ZhpS6eiRuEUeE=" providerId="None" clId="Web-{AFFBA55D-CDB3-46F9-86E0-F6D98E66AE5B}" dt="2025-02-13T18:30:45.809" v="1484"/>
      <pc:docMkLst>
        <pc:docMk/>
      </pc:docMkLst>
      <pc:sldChg chg="modSp">
        <pc:chgData name="Ananth Mohan" userId="0+ntHPCRoNBLvPdhBUzfljBEc8fje1ZhpS6eiRuEUeE=" providerId="None" clId="Web-{AFFBA55D-CDB3-46F9-86E0-F6D98E66AE5B}" dt="2025-02-13T18:23:42.532" v="1476" actId="20577"/>
        <pc:sldMkLst>
          <pc:docMk/>
          <pc:sldMk cId="2708108178" sldId="257"/>
        </pc:sldMkLst>
        <pc:spChg chg="mod">
          <ac:chgData name="Ananth Mohan" userId="0+ntHPCRoNBLvPdhBUzfljBEc8fje1ZhpS6eiRuEUeE=" providerId="None" clId="Web-{AFFBA55D-CDB3-46F9-86E0-F6D98E66AE5B}" dt="2025-02-13T18:23:42.532" v="1476" actId="20577"/>
          <ac:spMkLst>
            <pc:docMk/>
            <pc:sldMk cId="2708108178" sldId="257"/>
            <ac:spMk id="3" creationId="{25E23969-B503-C04E-9B40-020A6AB945EA}"/>
          </ac:spMkLst>
        </pc:spChg>
      </pc:sldChg>
      <pc:sldChg chg="modSp">
        <pc:chgData name="Ananth Mohan" userId="0+ntHPCRoNBLvPdhBUzfljBEc8fje1ZhpS6eiRuEUeE=" providerId="None" clId="Web-{AFFBA55D-CDB3-46F9-86E0-F6D98E66AE5B}" dt="2025-02-13T00:06:00.806" v="1421" actId="20577"/>
        <pc:sldMkLst>
          <pc:docMk/>
          <pc:sldMk cId="2959983989" sldId="280"/>
        </pc:sldMkLst>
        <pc:spChg chg="mod">
          <ac:chgData name="Ananth Mohan" userId="0+ntHPCRoNBLvPdhBUzfljBEc8fje1ZhpS6eiRuEUeE=" providerId="None" clId="Web-{AFFBA55D-CDB3-46F9-86E0-F6D98E66AE5B}" dt="2025-02-13T00:06:00.806" v="1421" actId="20577"/>
          <ac:spMkLst>
            <pc:docMk/>
            <pc:sldMk cId="2959983989" sldId="280"/>
            <ac:spMk id="4" creationId="{CC44F5C8-E993-82DB-D0D0-F78D89C27980}"/>
          </ac:spMkLst>
        </pc:spChg>
      </pc:sldChg>
      <pc:sldChg chg="modSp">
        <pc:chgData name="Ananth Mohan" userId="0+ntHPCRoNBLvPdhBUzfljBEc8fje1ZhpS6eiRuEUeE=" providerId="None" clId="Web-{AFFBA55D-CDB3-46F9-86E0-F6D98E66AE5B}" dt="2025-02-12T22:21:23.265" v="351" actId="14100"/>
        <pc:sldMkLst>
          <pc:docMk/>
          <pc:sldMk cId="1701462827" sldId="281"/>
        </pc:sldMkLst>
        <pc:spChg chg="mod">
          <ac:chgData name="Ananth Mohan" userId="0+ntHPCRoNBLvPdhBUzfljBEc8fje1ZhpS6eiRuEUeE=" providerId="None" clId="Web-{AFFBA55D-CDB3-46F9-86E0-F6D98E66AE5B}" dt="2025-02-12T22:21:23.265" v="351" actId="14100"/>
          <ac:spMkLst>
            <pc:docMk/>
            <pc:sldMk cId="1701462827" sldId="281"/>
            <ac:spMk id="4" creationId="{30DD847F-326E-F441-C754-2915B93BF84A}"/>
          </ac:spMkLst>
        </pc:spChg>
      </pc:sldChg>
      <pc:sldChg chg="modSp">
        <pc:chgData name="Ananth Mohan" userId="0+ntHPCRoNBLvPdhBUzfljBEc8fje1ZhpS6eiRuEUeE=" providerId="None" clId="Web-{AFFBA55D-CDB3-46F9-86E0-F6D98E66AE5B}" dt="2025-02-12T23:57:58.628" v="1364" actId="20577"/>
        <pc:sldMkLst>
          <pc:docMk/>
          <pc:sldMk cId="1605652608" sldId="288"/>
        </pc:sldMkLst>
        <pc:spChg chg="mod">
          <ac:chgData name="Ananth Mohan" userId="0+ntHPCRoNBLvPdhBUzfljBEc8fje1ZhpS6eiRuEUeE=" providerId="None" clId="Web-{AFFBA55D-CDB3-46F9-86E0-F6D98E66AE5B}" dt="2025-02-12T23:57:58.628" v="1364" actId="20577"/>
          <ac:spMkLst>
            <pc:docMk/>
            <pc:sldMk cId="1605652608" sldId="288"/>
            <ac:spMk id="4" creationId="{A26526A9-6599-C555-AAA6-3A8C4EFE3709}"/>
          </ac:spMkLst>
        </pc:spChg>
      </pc:sldChg>
      <pc:sldChg chg="modSp">
        <pc:chgData name="Ananth Mohan" userId="0+ntHPCRoNBLvPdhBUzfljBEc8fje1ZhpS6eiRuEUeE=" providerId="None" clId="Web-{AFFBA55D-CDB3-46F9-86E0-F6D98E66AE5B}" dt="2025-02-12T23:55:36.075" v="1353" actId="20577"/>
        <pc:sldMkLst>
          <pc:docMk/>
          <pc:sldMk cId="3273186352" sldId="289"/>
        </pc:sldMkLst>
        <pc:spChg chg="mod">
          <ac:chgData name="Ananth Mohan" userId="0+ntHPCRoNBLvPdhBUzfljBEc8fje1ZhpS6eiRuEUeE=" providerId="None" clId="Web-{AFFBA55D-CDB3-46F9-86E0-F6D98E66AE5B}" dt="2025-02-12T23:55:36.075" v="1353" actId="20577"/>
          <ac:spMkLst>
            <pc:docMk/>
            <pc:sldMk cId="3273186352" sldId="289"/>
            <ac:spMk id="4" creationId="{64091987-21DD-7F19-C7D1-1450EECA3195}"/>
          </ac:spMkLst>
        </pc:spChg>
      </pc:sldChg>
      <pc:sldChg chg="addSp delSp modSp new">
        <pc:chgData name="Ananth Mohan" userId="0+ntHPCRoNBLvPdhBUzfljBEc8fje1ZhpS6eiRuEUeE=" providerId="None" clId="Web-{AFFBA55D-CDB3-46F9-86E0-F6D98E66AE5B}" dt="2025-02-12T22:17:12.944" v="233"/>
        <pc:sldMkLst>
          <pc:docMk/>
          <pc:sldMk cId="1424170759" sldId="290"/>
        </pc:sldMkLst>
        <pc:spChg chg="add mod">
          <ac:chgData name="Ananth Mohan" userId="0+ntHPCRoNBLvPdhBUzfljBEc8fje1ZhpS6eiRuEUeE=" providerId="None" clId="Web-{AFFBA55D-CDB3-46F9-86E0-F6D98E66AE5B}" dt="2025-02-12T22:13:33.359" v="36" actId="20577"/>
          <ac:spMkLst>
            <pc:docMk/>
            <pc:sldMk cId="1424170759" sldId="290"/>
            <ac:spMk id="13" creationId="{62B1AD5C-BE75-EB2C-5780-398D54E0977A}"/>
          </ac:spMkLst>
        </pc:spChg>
        <pc:spChg chg="add mod">
          <ac:chgData name="Ananth Mohan" userId="0+ntHPCRoNBLvPdhBUzfljBEc8fje1ZhpS6eiRuEUeE=" providerId="None" clId="Web-{AFFBA55D-CDB3-46F9-86E0-F6D98E66AE5B}" dt="2025-02-12T22:14:01.407" v="62" actId="20577"/>
          <ac:spMkLst>
            <pc:docMk/>
            <pc:sldMk cId="1424170759" sldId="290"/>
            <ac:spMk id="14" creationId="{F3749B18-F134-3707-82AA-0DB8422A65BA}"/>
          </ac:spMkLst>
        </pc:spChg>
        <pc:spChg chg="add mod">
          <ac:chgData name="Ananth Mohan" userId="0+ntHPCRoNBLvPdhBUzfljBEc8fje1ZhpS6eiRuEUeE=" providerId="None" clId="Web-{AFFBA55D-CDB3-46F9-86E0-F6D98E66AE5B}" dt="2025-02-12T22:16:10.677" v="164"/>
          <ac:spMkLst>
            <pc:docMk/>
            <pc:sldMk cId="1424170759" sldId="290"/>
            <ac:spMk id="15" creationId="{E5BD6643-D9CE-64DE-BAF0-4D4E0919BC8A}"/>
          </ac:spMkLst>
        </pc:spChg>
        <pc:spChg chg="add mod">
          <ac:chgData name="Ananth Mohan" userId="0+ntHPCRoNBLvPdhBUzfljBEc8fje1ZhpS6eiRuEUeE=" providerId="None" clId="Web-{AFFBA55D-CDB3-46F9-86E0-F6D98E66AE5B}" dt="2025-02-12T22:15:58.176" v="158" actId="1076"/>
          <ac:spMkLst>
            <pc:docMk/>
            <pc:sldMk cId="1424170759" sldId="290"/>
            <ac:spMk id="16" creationId="{F5439D13-7D5C-40E0-0A3C-1E11DC4B85C9}"/>
          </ac:spMkLst>
        </pc:spChg>
        <pc:spChg chg="add mod">
          <ac:chgData name="Ananth Mohan" userId="0+ntHPCRoNBLvPdhBUzfljBEc8fje1ZhpS6eiRuEUeE=" providerId="None" clId="Web-{AFFBA55D-CDB3-46F9-86E0-F6D98E66AE5B}" dt="2025-02-12T22:15:53.301" v="157" actId="20577"/>
          <ac:spMkLst>
            <pc:docMk/>
            <pc:sldMk cId="1424170759" sldId="290"/>
            <ac:spMk id="17" creationId="{25341534-BF86-E683-F611-A15ED67F685F}"/>
          </ac:spMkLst>
        </pc:spChg>
        <pc:spChg chg="add mod">
          <ac:chgData name="Ananth Mohan" userId="0+ntHPCRoNBLvPdhBUzfljBEc8fje1ZhpS6eiRuEUeE=" providerId="None" clId="Web-{AFFBA55D-CDB3-46F9-86E0-F6D98E66AE5B}" dt="2025-02-12T22:16:59.366" v="231" actId="1076"/>
          <ac:spMkLst>
            <pc:docMk/>
            <pc:sldMk cId="1424170759" sldId="290"/>
            <ac:spMk id="19" creationId="{32AA9B7E-DF28-C711-3DDC-AF6AF199B1AA}"/>
          </ac:spMkLst>
        </pc:spChg>
        <pc:cxnChg chg="add mod">
          <ac:chgData name="Ananth Mohan" userId="0+ntHPCRoNBLvPdhBUzfljBEc8fje1ZhpS6eiRuEUeE=" providerId="None" clId="Web-{AFFBA55D-CDB3-46F9-86E0-F6D98E66AE5B}" dt="2025-02-12T22:13:29.124" v="32" actId="1076"/>
          <ac:cxnSpMkLst>
            <pc:docMk/>
            <pc:sldMk cId="1424170759" sldId="290"/>
            <ac:cxnSpMk id="11" creationId="{05E9F601-2412-931A-B7AC-21EFD16C873D}"/>
          </ac:cxnSpMkLst>
        </pc:cxnChg>
        <pc:cxnChg chg="add mod">
          <ac:chgData name="Ananth Mohan" userId="0+ntHPCRoNBLvPdhBUzfljBEc8fje1ZhpS6eiRuEUeE=" providerId="None" clId="Web-{AFFBA55D-CDB3-46F9-86E0-F6D98E66AE5B}" dt="2025-02-12T22:15:15.112" v="109"/>
          <ac:cxnSpMkLst>
            <pc:docMk/>
            <pc:sldMk cId="1424170759" sldId="290"/>
            <ac:cxnSpMk id="18" creationId="{2CE1F4A7-9ED0-6D54-BD15-8FEE211B8EFF}"/>
          </ac:cxnSpMkLst>
        </pc:cxnChg>
      </pc:sldChg>
      <pc:sldChg chg="addSp modSp add ord replId">
        <pc:chgData name="Ananth Mohan" userId="0+ntHPCRoNBLvPdhBUzfljBEc8fje1ZhpS6eiRuEUeE=" providerId="None" clId="Web-{AFFBA55D-CDB3-46F9-86E0-F6D98E66AE5B}" dt="2025-02-12T22:22:31.549" v="394" actId="1076"/>
        <pc:sldMkLst>
          <pc:docMk/>
          <pc:sldMk cId="119294938" sldId="291"/>
        </pc:sldMkLst>
        <pc:spChg chg="mod">
          <ac:chgData name="Ananth Mohan" userId="0+ntHPCRoNBLvPdhBUzfljBEc8fje1ZhpS6eiRuEUeE=" providerId="None" clId="Web-{AFFBA55D-CDB3-46F9-86E0-F6D98E66AE5B}" dt="2025-02-12T22:20:17.841" v="339" actId="20577"/>
          <ac:spMkLst>
            <pc:docMk/>
            <pc:sldMk cId="119294938" sldId="291"/>
            <ac:spMk id="2" creationId="{6E43F4F7-2F62-965A-8F59-9BA7DD6CFFAC}"/>
          </ac:spMkLst>
        </pc:spChg>
        <pc:spChg chg="add mod">
          <ac:chgData name="Ananth Mohan" userId="0+ntHPCRoNBLvPdhBUzfljBEc8fje1ZhpS6eiRuEUeE=" providerId="None" clId="Web-{AFFBA55D-CDB3-46F9-86E0-F6D98E66AE5B}" dt="2025-02-12T22:20:03.669" v="314" actId="1076"/>
          <ac:spMkLst>
            <pc:docMk/>
            <pc:sldMk cId="119294938" sldId="291"/>
            <ac:spMk id="3" creationId="{2B8DB172-B9EA-7D54-0864-D351294771B3}"/>
          </ac:spMkLst>
        </pc:spChg>
        <pc:spChg chg="mod ord">
          <ac:chgData name="Ananth Mohan" userId="0+ntHPCRoNBLvPdhBUzfljBEc8fje1ZhpS6eiRuEUeE=" providerId="None" clId="Web-{AFFBA55D-CDB3-46F9-86E0-F6D98E66AE5B}" dt="2025-02-12T22:19:27.386" v="305"/>
          <ac:spMkLst>
            <pc:docMk/>
            <pc:sldMk cId="119294938" sldId="291"/>
            <ac:spMk id="13" creationId="{3D80563B-77DE-A2EF-CB1B-3607E1897C38}"/>
          </ac:spMkLst>
        </pc:spChg>
        <pc:spChg chg="mod">
          <ac:chgData name="Ananth Mohan" userId="0+ntHPCRoNBLvPdhBUzfljBEc8fje1ZhpS6eiRuEUeE=" providerId="None" clId="Web-{AFFBA55D-CDB3-46F9-86E0-F6D98E66AE5B}" dt="2025-02-12T22:18:34.463" v="292" actId="1076"/>
          <ac:spMkLst>
            <pc:docMk/>
            <pc:sldMk cId="119294938" sldId="291"/>
            <ac:spMk id="14" creationId="{51A2ABC2-B960-66C1-1551-A6E7FBD4D6EE}"/>
          </ac:spMkLst>
        </pc:spChg>
        <pc:spChg chg="mod">
          <ac:chgData name="Ananth Mohan" userId="0+ntHPCRoNBLvPdhBUzfljBEc8fje1ZhpS6eiRuEUeE=" providerId="None" clId="Web-{AFFBA55D-CDB3-46F9-86E0-F6D98E66AE5B}" dt="2025-02-12T22:22:31.549" v="394" actId="1076"/>
          <ac:spMkLst>
            <pc:docMk/>
            <pc:sldMk cId="119294938" sldId="291"/>
            <ac:spMk id="15" creationId="{25EE0315-CF41-8FDC-0F88-C5E1E40B52C8}"/>
          </ac:spMkLst>
        </pc:spChg>
        <pc:spChg chg="mod">
          <ac:chgData name="Ananth Mohan" userId="0+ntHPCRoNBLvPdhBUzfljBEc8fje1ZhpS6eiRuEUeE=" providerId="None" clId="Web-{AFFBA55D-CDB3-46F9-86E0-F6D98E66AE5B}" dt="2025-02-12T22:19:55.294" v="313" actId="20577"/>
          <ac:spMkLst>
            <pc:docMk/>
            <pc:sldMk cId="119294938" sldId="291"/>
            <ac:spMk id="16" creationId="{F504B42B-CB65-A6A9-A75F-F45F2842FDF0}"/>
          </ac:spMkLst>
        </pc:spChg>
        <pc:spChg chg="mod">
          <ac:chgData name="Ananth Mohan" userId="0+ntHPCRoNBLvPdhBUzfljBEc8fje1ZhpS6eiRuEUeE=" providerId="None" clId="Web-{AFFBA55D-CDB3-46F9-86E0-F6D98E66AE5B}" dt="2025-02-12T22:19:53.059" v="312" actId="20577"/>
          <ac:spMkLst>
            <pc:docMk/>
            <pc:sldMk cId="119294938" sldId="291"/>
            <ac:spMk id="17" creationId="{AF68543D-A415-CDA8-8418-EF8451342A86}"/>
          </ac:spMkLst>
        </pc:spChg>
        <pc:spChg chg="mod">
          <ac:chgData name="Ananth Mohan" userId="0+ntHPCRoNBLvPdhBUzfljBEc8fje1ZhpS6eiRuEUeE=" providerId="None" clId="Web-{AFFBA55D-CDB3-46F9-86E0-F6D98E66AE5B}" dt="2025-02-12T22:19:23.121" v="303" actId="1076"/>
          <ac:spMkLst>
            <pc:docMk/>
            <pc:sldMk cId="119294938" sldId="291"/>
            <ac:spMk id="19" creationId="{D0A4324E-FBF7-6770-9515-4B0FC5B21B98}"/>
          </ac:spMkLst>
        </pc:spChg>
        <pc:cxnChg chg="add mod">
          <ac:chgData name="Ananth Mohan" userId="0+ntHPCRoNBLvPdhBUzfljBEc8fje1ZhpS6eiRuEUeE=" providerId="None" clId="Web-{AFFBA55D-CDB3-46F9-86E0-F6D98E66AE5B}" dt="2025-02-12T22:21:45.250" v="352" actId="14100"/>
          <ac:cxnSpMkLst>
            <pc:docMk/>
            <pc:sldMk cId="119294938" sldId="291"/>
            <ac:cxnSpMk id="4" creationId="{354F7FE5-B4DA-8A71-5DCE-51DB11F71552}"/>
          </ac:cxnSpMkLst>
        </pc:cxnChg>
        <pc:cxnChg chg="mod">
          <ac:chgData name="Ananth Mohan" userId="0+ntHPCRoNBLvPdhBUzfljBEc8fje1ZhpS6eiRuEUeE=" providerId="None" clId="Web-{AFFBA55D-CDB3-46F9-86E0-F6D98E66AE5B}" dt="2025-02-12T22:18:34.447" v="290" actId="1076"/>
          <ac:cxnSpMkLst>
            <pc:docMk/>
            <pc:sldMk cId="119294938" sldId="291"/>
            <ac:cxnSpMk id="11" creationId="{60BA67AA-67AE-5C9F-AADF-C605F492DDFC}"/>
          </ac:cxnSpMkLst>
        </pc:cxnChg>
        <pc:cxnChg chg="mod">
          <ac:chgData name="Ananth Mohan" userId="0+ntHPCRoNBLvPdhBUzfljBEc8fje1ZhpS6eiRuEUeE=" providerId="None" clId="Web-{AFFBA55D-CDB3-46F9-86E0-F6D98E66AE5B}" dt="2025-02-12T22:19:32.730" v="306" actId="14100"/>
          <ac:cxnSpMkLst>
            <pc:docMk/>
            <pc:sldMk cId="119294938" sldId="291"/>
            <ac:cxnSpMk id="18" creationId="{27C6396E-C972-672E-4B37-AC2CB350B69C}"/>
          </ac:cxnSpMkLst>
        </pc:cxnChg>
      </pc:sldChg>
      <pc:sldChg chg="addSp delSp modSp add ord replId">
        <pc:chgData name="Ananth Mohan" userId="0+ntHPCRoNBLvPdhBUzfljBEc8fje1ZhpS6eiRuEUeE=" providerId="None" clId="Web-{AFFBA55D-CDB3-46F9-86E0-F6D98E66AE5B}" dt="2025-02-12T22:44:53.594" v="1226"/>
        <pc:sldMkLst>
          <pc:docMk/>
          <pc:sldMk cId="2557766554" sldId="292"/>
        </pc:sldMkLst>
        <pc:spChg chg="mod">
          <ac:chgData name="Ananth Mohan" userId="0+ntHPCRoNBLvPdhBUzfljBEc8fje1ZhpS6eiRuEUeE=" providerId="None" clId="Web-{AFFBA55D-CDB3-46F9-86E0-F6D98E66AE5B}" dt="2025-02-12T22:27:19.309" v="407" actId="20577"/>
          <ac:spMkLst>
            <pc:docMk/>
            <pc:sldMk cId="2557766554" sldId="292"/>
            <ac:spMk id="2" creationId="{0041FB9A-2571-470C-D15F-384248A67441}"/>
          </ac:spMkLst>
        </pc:spChg>
        <pc:graphicFrameChg chg="add mod modGraphic">
          <ac:chgData name="Ananth Mohan" userId="0+ntHPCRoNBLvPdhBUzfljBEc8fje1ZhpS6eiRuEUeE=" providerId="None" clId="Web-{AFFBA55D-CDB3-46F9-86E0-F6D98E66AE5B}" dt="2025-02-12T22:44:53.594" v="1226"/>
          <ac:graphicFrameMkLst>
            <pc:docMk/>
            <pc:sldMk cId="2557766554" sldId="292"/>
            <ac:graphicFrameMk id="8" creationId="{9D4920F1-4538-8904-DD74-552464D3CB74}"/>
          </ac:graphicFrameMkLst>
        </pc:graphicFrameChg>
      </pc:sldChg>
      <pc:sldChg chg="addSp delSp modSp new del mod modClrScheme chgLayout">
        <pc:chgData name="Ananth Mohan" userId="0+ntHPCRoNBLvPdhBUzfljBEc8fje1ZhpS6eiRuEUeE=" providerId="None" clId="Web-{AFFBA55D-CDB3-46F9-86E0-F6D98E66AE5B}" dt="2025-02-13T18:30:45.809" v="1484"/>
        <pc:sldMkLst>
          <pc:docMk/>
          <pc:sldMk cId="3869199441" sldId="293"/>
        </pc:sldMkLst>
      </pc:sldChg>
    </pc:docChg>
  </pc:docChgLst>
  <pc:docChgLst>
    <pc:chgData name="Ananth Mohan" userId="0+ntHPCRoNBLvPdhBUzfljBEc8fje1ZhpS6eiRuEUeE=" providerId="None" clId="Web-{4875863E-9B9B-44EF-8F5D-017D7BA9FB38}"/>
    <pc:docChg chg="modSld">
      <pc:chgData name="Ananth Mohan" userId="0+ntHPCRoNBLvPdhBUzfljBEc8fje1ZhpS6eiRuEUeE=" providerId="None" clId="Web-{4875863E-9B9B-44EF-8F5D-017D7BA9FB38}" dt="2025-02-05T19:57:47.240" v="3"/>
      <pc:docMkLst>
        <pc:docMk/>
      </pc:docMkLst>
      <pc:sldChg chg="modSp">
        <pc:chgData name="Ananth Mohan" userId="0+ntHPCRoNBLvPdhBUzfljBEc8fje1ZhpS6eiRuEUeE=" providerId="None" clId="Web-{4875863E-9B9B-44EF-8F5D-017D7BA9FB38}" dt="2025-02-05T19:57:47.240" v="3"/>
        <pc:sldMkLst>
          <pc:docMk/>
          <pc:sldMk cId="696911928" sldId="273"/>
        </pc:sldMkLst>
        <pc:graphicFrameChg chg="mod modGraphic">
          <ac:chgData name="Ananth Mohan" userId="0+ntHPCRoNBLvPdhBUzfljBEc8fje1ZhpS6eiRuEUeE=" providerId="None" clId="Web-{4875863E-9B9B-44EF-8F5D-017D7BA9FB38}" dt="2025-02-05T19:57:47.240" v="3"/>
          <ac:graphicFrameMkLst>
            <pc:docMk/>
            <pc:sldMk cId="696911928" sldId="273"/>
            <ac:graphicFrameMk id="7" creationId="{83093597-C523-1404-2AC9-8B7C89FCCA31}"/>
          </ac:graphicFrameMkLst>
        </pc:graphicFrameChg>
      </pc:sldChg>
    </pc:docChg>
  </pc:docChgLst>
  <pc:docChgLst>
    <pc:chgData name="Shih Min Lin" userId="EZMguJyP4QRPSMfRfjN+Y1sL5Ac+4RMpWotTWDpLLe0=" providerId="None" clId="Web-{C5139501-0AC3-4511-88D1-C979A219A20D}"/>
    <pc:docChg chg="modSld">
      <pc:chgData name="Shih Min Lin" userId="EZMguJyP4QRPSMfRfjN+Y1sL5Ac+4RMpWotTWDpLLe0=" providerId="None" clId="Web-{C5139501-0AC3-4511-88D1-C979A219A20D}" dt="2025-03-29T18:34:20.799" v="320"/>
      <pc:docMkLst>
        <pc:docMk/>
      </pc:docMkLst>
      <pc:sldChg chg="addSp delSp modSp modNotes">
        <pc:chgData name="Shih Min Lin" userId="EZMguJyP4QRPSMfRfjN+Y1sL5Ac+4RMpWotTWDpLLe0=" providerId="None" clId="Web-{C5139501-0AC3-4511-88D1-C979A219A20D}" dt="2025-03-29T18:04:41.329" v="289" actId="20577"/>
        <pc:sldMkLst>
          <pc:docMk/>
          <pc:sldMk cId="2405440878" sldId="323"/>
        </pc:sldMkLst>
        <pc:spChg chg="mod">
          <ac:chgData name="Shih Min Lin" userId="EZMguJyP4QRPSMfRfjN+Y1sL5Ac+4RMpWotTWDpLLe0=" providerId="None" clId="Web-{C5139501-0AC3-4511-88D1-C979A219A20D}" dt="2025-03-29T18:03:56.702" v="268" actId="20577"/>
          <ac:spMkLst>
            <pc:docMk/>
            <pc:sldMk cId="2405440878" sldId="323"/>
            <ac:spMk id="3" creationId="{2E913EEE-7226-A864-0101-59FA391E2FDF}"/>
          </ac:spMkLst>
        </pc:spChg>
        <pc:spChg chg="add mod">
          <ac:chgData name="Shih Min Lin" userId="EZMguJyP4QRPSMfRfjN+Y1sL5Ac+4RMpWotTWDpLLe0=" providerId="None" clId="Web-{C5139501-0AC3-4511-88D1-C979A219A20D}" dt="2025-03-28T19:01:24.019" v="98"/>
          <ac:spMkLst>
            <pc:docMk/>
            <pc:sldMk cId="2405440878" sldId="323"/>
            <ac:spMk id="4" creationId="{9498335C-E256-2BC1-0C08-C899E17BCABE}"/>
          </ac:spMkLst>
        </pc:spChg>
        <pc:spChg chg="add mod">
          <ac:chgData name="Shih Min Lin" userId="EZMguJyP4QRPSMfRfjN+Y1sL5Ac+4RMpWotTWDpLLe0=" providerId="None" clId="Web-{C5139501-0AC3-4511-88D1-C979A219A20D}" dt="2025-03-28T19:01:06.190" v="92"/>
          <ac:spMkLst>
            <pc:docMk/>
            <pc:sldMk cId="2405440878" sldId="323"/>
            <ac:spMk id="7" creationId="{AAC029FC-E3A5-95AF-F3AF-F1BCA27D0BA3}"/>
          </ac:spMkLst>
        </pc:spChg>
        <pc:spChg chg="add mod">
          <ac:chgData name="Shih Min Lin" userId="EZMguJyP4QRPSMfRfjN+Y1sL5Ac+4RMpWotTWDpLLe0=" providerId="None" clId="Web-{C5139501-0AC3-4511-88D1-C979A219A20D}" dt="2025-03-29T18:04:41.329" v="289" actId="20577"/>
          <ac:spMkLst>
            <pc:docMk/>
            <pc:sldMk cId="2405440878" sldId="323"/>
            <ac:spMk id="10" creationId="{9704B570-CE6A-726B-D8B4-A521EAE1030A}"/>
          </ac:spMkLst>
        </pc:spChg>
        <pc:spChg chg="add mod">
          <ac:chgData name="Shih Min Lin" userId="EZMguJyP4QRPSMfRfjN+Y1sL5Ac+4RMpWotTWDpLLe0=" providerId="None" clId="Web-{C5139501-0AC3-4511-88D1-C979A219A20D}" dt="2025-03-28T19:01:47.301" v="101" actId="14100"/>
          <ac:spMkLst>
            <pc:docMk/>
            <pc:sldMk cId="2405440878" sldId="323"/>
            <ac:spMk id="11" creationId="{38FA878B-E583-881D-0DAD-B401EC19F866}"/>
          </ac:spMkLst>
        </pc:spChg>
        <pc:spChg chg="add mod">
          <ac:chgData name="Shih Min Lin" userId="EZMguJyP4QRPSMfRfjN+Y1sL5Ac+4RMpWotTWDpLLe0=" providerId="None" clId="Web-{C5139501-0AC3-4511-88D1-C979A219A20D}" dt="2025-03-28T19:01:06.206" v="93"/>
          <ac:spMkLst>
            <pc:docMk/>
            <pc:sldMk cId="2405440878" sldId="323"/>
            <ac:spMk id="13" creationId="{4A5AE3A8-5D81-EC2B-DD74-1EFC9C9B3FA6}"/>
          </ac:spMkLst>
        </pc:spChg>
        <pc:spChg chg="add mod">
          <ac:chgData name="Shih Min Lin" userId="EZMguJyP4QRPSMfRfjN+Y1sL5Ac+4RMpWotTWDpLLe0=" providerId="None" clId="Web-{C5139501-0AC3-4511-88D1-C979A219A20D}" dt="2025-03-28T19:01:55.927" v="104" actId="14100"/>
          <ac:spMkLst>
            <pc:docMk/>
            <pc:sldMk cId="2405440878" sldId="323"/>
            <ac:spMk id="14" creationId="{C8027378-8456-9A06-CC0A-51739E98AF41}"/>
          </ac:spMkLst>
        </pc:spChg>
        <pc:picChg chg="add mod">
          <ac:chgData name="Shih Min Lin" userId="EZMguJyP4QRPSMfRfjN+Y1sL5Ac+4RMpWotTWDpLLe0=" providerId="None" clId="Web-{C5139501-0AC3-4511-88D1-C979A219A20D}" dt="2025-03-28T18:51:01.851" v="23" actId="1076"/>
          <ac:picMkLst>
            <pc:docMk/>
            <pc:sldMk cId="2405440878" sldId="323"/>
            <ac:picMk id="8" creationId="{DB2D4CCC-763F-DF21-FD3A-426556A3DB84}"/>
          </ac:picMkLst>
        </pc:picChg>
        <pc:picChg chg="add mod">
          <ac:chgData name="Shih Min Lin" userId="EZMguJyP4QRPSMfRfjN+Y1sL5Ac+4RMpWotTWDpLLe0=" providerId="None" clId="Web-{C5139501-0AC3-4511-88D1-C979A219A20D}" dt="2025-03-28T18:57:42.369" v="72" actId="1076"/>
          <ac:picMkLst>
            <pc:docMk/>
            <pc:sldMk cId="2405440878" sldId="323"/>
            <ac:picMk id="9" creationId="{E3E00D0D-16E1-1F13-B44B-78C08CE6ABB4}"/>
          </ac:picMkLst>
        </pc:picChg>
        <pc:picChg chg="add del mod">
          <ac:chgData name="Shih Min Lin" userId="EZMguJyP4QRPSMfRfjN+Y1sL5Ac+4RMpWotTWDpLLe0=" providerId="None" clId="Web-{C5139501-0AC3-4511-88D1-C979A219A20D}" dt="2025-03-28T18:59:23.186" v="74"/>
          <ac:picMkLst>
            <pc:docMk/>
            <pc:sldMk cId="2405440878" sldId="323"/>
            <ac:picMk id="12" creationId="{39D0C5D3-2C8C-AFEF-A0B7-3487D8A364D8}"/>
          </ac:picMkLst>
        </pc:picChg>
        <pc:picChg chg="add del mod">
          <ac:chgData name="Shih Min Lin" userId="EZMguJyP4QRPSMfRfjN+Y1sL5Ac+4RMpWotTWDpLLe0=" providerId="None" clId="Web-{C5139501-0AC3-4511-88D1-C979A219A20D}" dt="2025-03-28T19:00:03.703" v="81"/>
          <ac:picMkLst>
            <pc:docMk/>
            <pc:sldMk cId="2405440878" sldId="323"/>
            <ac:picMk id="15" creationId="{34746D9F-5543-DE51-FB85-91C040A2D309}"/>
          </ac:picMkLst>
        </pc:picChg>
        <pc:picChg chg="add mod">
          <ac:chgData name="Shih Min Lin" userId="EZMguJyP4QRPSMfRfjN+Y1sL5Ac+4RMpWotTWDpLLe0=" providerId="None" clId="Web-{C5139501-0AC3-4511-88D1-C979A219A20D}" dt="2025-03-28T19:00:34.954" v="89" actId="1076"/>
          <ac:picMkLst>
            <pc:docMk/>
            <pc:sldMk cId="2405440878" sldId="323"/>
            <ac:picMk id="16" creationId="{E99E4E8E-EFEF-5B79-5B7C-B0BE51BF13AA}"/>
          </ac:picMkLst>
        </pc:picChg>
      </pc:sldChg>
      <pc:sldChg chg="addSp delSp modSp">
        <pc:chgData name="Shih Min Lin" userId="EZMguJyP4QRPSMfRfjN+Y1sL5Ac+4RMpWotTWDpLLe0=" providerId="None" clId="Web-{C5139501-0AC3-4511-88D1-C979A219A20D}" dt="2025-03-29T18:34:20.799" v="320"/>
        <pc:sldMkLst>
          <pc:docMk/>
          <pc:sldMk cId="2822259883" sldId="326"/>
        </pc:sldMkLst>
        <pc:spChg chg="add del mod">
          <ac:chgData name="Shih Min Lin" userId="EZMguJyP4QRPSMfRfjN+Y1sL5Ac+4RMpWotTWDpLLe0=" providerId="None" clId="Web-{C5139501-0AC3-4511-88D1-C979A219A20D}" dt="2025-03-29T18:18:41.366" v="319"/>
          <ac:spMkLst>
            <pc:docMk/>
            <pc:sldMk cId="2822259883" sldId="326"/>
            <ac:spMk id="4" creationId="{2A88453F-B852-3D44-44E1-698918A6BF13}"/>
          </ac:spMkLst>
        </pc:spChg>
        <pc:spChg chg="add mod">
          <ac:chgData name="Shih Min Lin" userId="EZMguJyP4QRPSMfRfjN+Y1sL5Ac+4RMpWotTWDpLLe0=" providerId="None" clId="Web-{C5139501-0AC3-4511-88D1-C979A219A20D}" dt="2025-03-29T18:13:34.960" v="293"/>
          <ac:spMkLst>
            <pc:docMk/>
            <pc:sldMk cId="2822259883" sldId="326"/>
            <ac:spMk id="10" creationId="{8FDB7E95-6624-E289-EC78-1545C394D333}"/>
          </ac:spMkLst>
        </pc:spChg>
        <pc:spChg chg="add mod">
          <ac:chgData name="Shih Min Lin" userId="EZMguJyP4QRPSMfRfjN+Y1sL5Ac+4RMpWotTWDpLLe0=" providerId="None" clId="Web-{C5139501-0AC3-4511-88D1-C979A219A20D}" dt="2025-03-29T18:13:37.867" v="294"/>
          <ac:spMkLst>
            <pc:docMk/>
            <pc:sldMk cId="2822259883" sldId="326"/>
            <ac:spMk id="14" creationId="{CA379804-E81D-FE85-9BDB-9FD2EF77F86F}"/>
          </ac:spMkLst>
        </pc:spChg>
        <pc:spChg chg="add mod">
          <ac:chgData name="Shih Min Lin" userId="EZMguJyP4QRPSMfRfjN+Y1sL5Ac+4RMpWotTWDpLLe0=" providerId="None" clId="Web-{C5139501-0AC3-4511-88D1-C979A219A20D}" dt="2025-03-29T18:13:40.992" v="295"/>
          <ac:spMkLst>
            <pc:docMk/>
            <pc:sldMk cId="2822259883" sldId="326"/>
            <ac:spMk id="18" creationId="{3C117FC7-B996-87C0-6120-12B2D8FE87B3}"/>
          </ac:spMkLst>
        </pc:spChg>
        <pc:spChg chg="add">
          <ac:chgData name="Shih Min Lin" userId="EZMguJyP4QRPSMfRfjN+Y1sL5Ac+4RMpWotTWDpLLe0=" providerId="None" clId="Web-{C5139501-0AC3-4511-88D1-C979A219A20D}" dt="2025-03-28T19:07:06.472" v="115"/>
          <ac:spMkLst>
            <pc:docMk/>
            <pc:sldMk cId="2822259883" sldId="326"/>
            <ac:spMk id="24" creationId="{009A3AC5-7FBF-ACA1-D043-90070B695471}"/>
          </ac:spMkLst>
        </pc:spChg>
        <pc:spChg chg="add">
          <ac:chgData name="Shih Min Lin" userId="EZMguJyP4QRPSMfRfjN+Y1sL5Ac+4RMpWotTWDpLLe0=" providerId="None" clId="Web-{C5139501-0AC3-4511-88D1-C979A219A20D}" dt="2025-03-28T19:07:06.472" v="116"/>
          <ac:spMkLst>
            <pc:docMk/>
            <pc:sldMk cId="2822259883" sldId="326"/>
            <ac:spMk id="26" creationId="{DDE8B272-BF09-C97A-675B-BFEBAB51142F}"/>
          </ac:spMkLst>
        </pc:spChg>
        <pc:spChg chg="add">
          <ac:chgData name="Shih Min Lin" userId="EZMguJyP4QRPSMfRfjN+Y1sL5Ac+4RMpWotTWDpLLe0=" providerId="None" clId="Web-{C5139501-0AC3-4511-88D1-C979A219A20D}" dt="2025-03-28T19:07:06.488" v="118"/>
          <ac:spMkLst>
            <pc:docMk/>
            <pc:sldMk cId="2822259883" sldId="326"/>
            <ac:spMk id="30" creationId="{968C8D8F-CD5C-B7CE-29D4-F3237603EF4B}"/>
          </ac:spMkLst>
        </pc:spChg>
        <pc:spChg chg="add">
          <ac:chgData name="Shih Min Lin" userId="EZMguJyP4QRPSMfRfjN+Y1sL5Ac+4RMpWotTWDpLLe0=" providerId="None" clId="Web-{C5139501-0AC3-4511-88D1-C979A219A20D}" dt="2025-03-28T19:07:06.519" v="120"/>
          <ac:spMkLst>
            <pc:docMk/>
            <pc:sldMk cId="2822259883" sldId="326"/>
            <ac:spMk id="34" creationId="{1FBD11EC-A1BB-5BCA-5828-45A2EE0A0F60}"/>
          </ac:spMkLst>
        </pc:spChg>
        <pc:graphicFrameChg chg="add mod modGraphic">
          <ac:chgData name="Shih Min Lin" userId="EZMguJyP4QRPSMfRfjN+Y1sL5Ac+4RMpWotTWDpLLe0=" providerId="None" clId="Web-{C5139501-0AC3-4511-88D1-C979A219A20D}" dt="2025-03-29T18:15:19.176" v="318"/>
          <ac:graphicFrameMkLst>
            <pc:docMk/>
            <pc:sldMk cId="2822259883" sldId="326"/>
            <ac:graphicFrameMk id="38" creationId="{87AA0A79-9812-01A8-3B6D-670AA0CA837E}"/>
          </ac:graphicFrameMkLst>
        </pc:graphicFrameChg>
        <pc:picChg chg="add mod">
          <ac:chgData name="Shih Min Lin" userId="EZMguJyP4QRPSMfRfjN+Y1sL5Ac+4RMpWotTWDpLLe0=" providerId="None" clId="Web-{C5139501-0AC3-4511-88D1-C979A219A20D}" dt="2025-03-29T18:34:20.799" v="320"/>
          <ac:picMkLst>
            <pc:docMk/>
            <pc:sldMk cId="2822259883" sldId="326"/>
            <ac:picMk id="3" creationId="{8ACE9801-A038-10C6-92EF-AB6A4E9BFC76}"/>
          </ac:picMkLst>
        </pc:picChg>
        <pc:picChg chg="add">
          <ac:chgData name="Shih Min Lin" userId="EZMguJyP4QRPSMfRfjN+Y1sL5Ac+4RMpWotTWDpLLe0=" providerId="None" clId="Web-{C5139501-0AC3-4511-88D1-C979A219A20D}" dt="2025-03-28T19:07:06.363" v="107"/>
          <ac:picMkLst>
            <pc:docMk/>
            <pc:sldMk cId="2822259883" sldId="326"/>
            <ac:picMk id="8" creationId="{6D38041C-1E6C-1D0D-4511-44B82080FCEA}"/>
          </ac:picMkLst>
        </pc:picChg>
        <pc:picChg chg="add">
          <ac:chgData name="Shih Min Lin" userId="EZMguJyP4QRPSMfRfjN+Y1sL5Ac+4RMpWotTWDpLLe0=" providerId="None" clId="Web-{C5139501-0AC3-4511-88D1-C979A219A20D}" dt="2025-03-28T19:07:06.456" v="113"/>
          <ac:picMkLst>
            <pc:docMk/>
            <pc:sldMk cId="2822259883" sldId="326"/>
            <ac:picMk id="20" creationId="{288BFA84-7CCA-C57E-AD26-3509256BFA12}"/>
          </ac:picMkLst>
        </pc:picChg>
        <pc:cxnChg chg="add mod">
          <ac:chgData name="Shih Min Lin" userId="EZMguJyP4QRPSMfRfjN+Y1sL5Ac+4RMpWotTWDpLLe0=" providerId="None" clId="Web-{C5139501-0AC3-4511-88D1-C979A219A20D}" dt="2025-03-29T18:14:55.815" v="311"/>
          <ac:cxnSpMkLst>
            <pc:docMk/>
            <pc:sldMk cId="2822259883" sldId="326"/>
            <ac:cxnSpMk id="12" creationId="{0E4F882A-A423-A14F-0F45-364425A84FB6}"/>
          </ac:cxnSpMkLst>
        </pc:cxnChg>
        <pc:cxnChg chg="add mod">
          <ac:chgData name="Shih Min Lin" userId="EZMguJyP4QRPSMfRfjN+Y1sL5Ac+4RMpWotTWDpLLe0=" providerId="None" clId="Web-{C5139501-0AC3-4511-88D1-C979A219A20D}" dt="2025-03-29T18:14:55.815" v="312"/>
          <ac:cxnSpMkLst>
            <pc:docMk/>
            <pc:sldMk cId="2822259883" sldId="326"/>
            <ac:cxnSpMk id="16" creationId="{E51D3E54-A08C-F5A2-F9CF-4C996B751C4C}"/>
          </ac:cxnSpMkLst>
        </pc:cxnChg>
        <pc:cxnChg chg="add mod">
          <ac:chgData name="Shih Min Lin" userId="EZMguJyP4QRPSMfRfjN+Y1sL5Ac+4RMpWotTWDpLLe0=" providerId="None" clId="Web-{C5139501-0AC3-4511-88D1-C979A219A20D}" dt="2025-03-29T18:14:55.815" v="313"/>
          <ac:cxnSpMkLst>
            <pc:docMk/>
            <pc:sldMk cId="2822259883" sldId="326"/>
            <ac:cxnSpMk id="22" creationId="{2B0DFA5D-B7DE-AD9D-529A-2F6DA2DB5F6F}"/>
          </ac:cxnSpMkLst>
        </pc:cxnChg>
        <pc:cxnChg chg="add mod">
          <ac:chgData name="Shih Min Lin" userId="EZMguJyP4QRPSMfRfjN+Y1sL5Ac+4RMpWotTWDpLLe0=" providerId="None" clId="Web-{C5139501-0AC3-4511-88D1-C979A219A20D}" dt="2025-03-29T18:14:55.815" v="314"/>
          <ac:cxnSpMkLst>
            <pc:docMk/>
            <pc:sldMk cId="2822259883" sldId="326"/>
            <ac:cxnSpMk id="28" creationId="{FC4964FB-6553-7D89-CCA9-595F04CE504C}"/>
          </ac:cxnSpMkLst>
        </pc:cxnChg>
        <pc:cxnChg chg="add mod">
          <ac:chgData name="Shih Min Lin" userId="EZMguJyP4QRPSMfRfjN+Y1sL5Ac+4RMpWotTWDpLLe0=" providerId="None" clId="Web-{C5139501-0AC3-4511-88D1-C979A219A20D}" dt="2025-03-29T18:14:55.815" v="315"/>
          <ac:cxnSpMkLst>
            <pc:docMk/>
            <pc:sldMk cId="2822259883" sldId="326"/>
            <ac:cxnSpMk id="32" creationId="{A5C97BD3-9BD0-3256-3630-C917660C6381}"/>
          </ac:cxnSpMkLst>
        </pc:cxnChg>
        <pc:cxnChg chg="add mod">
          <ac:chgData name="Shih Min Lin" userId="EZMguJyP4QRPSMfRfjN+Y1sL5Ac+4RMpWotTWDpLLe0=" providerId="None" clId="Web-{C5139501-0AC3-4511-88D1-C979A219A20D}" dt="2025-03-29T18:14:55.877" v="316"/>
          <ac:cxnSpMkLst>
            <pc:docMk/>
            <pc:sldMk cId="2822259883" sldId="326"/>
            <ac:cxnSpMk id="36" creationId="{BFDBD9B9-3216-1CBD-51B1-D5DDB04A1FC4}"/>
          </ac:cxnSpMkLst>
        </pc:cxnChg>
      </pc:sldChg>
    </pc:docChg>
  </pc:docChgLst>
  <pc:docChgLst>
    <pc:chgData name="Hsueh-Ning Chao" userId="I32u27yO7tdajtqyP71sKDiQulIz6ic0z1xl0wdhUYk=" providerId="None" clId="Web-{179D3418-1CE2-4A86-B00F-52FE7A4BDA5A}"/>
    <pc:docChg chg="modSld">
      <pc:chgData name="Hsueh-Ning Chao" userId="I32u27yO7tdajtqyP71sKDiQulIz6ic0z1xl0wdhUYk=" providerId="None" clId="Web-{179D3418-1CE2-4A86-B00F-52FE7A4BDA5A}" dt="2025-02-10T16:02:41.807" v="147" actId="20577"/>
      <pc:docMkLst>
        <pc:docMk/>
      </pc:docMkLst>
      <pc:sldChg chg="modSp">
        <pc:chgData name="Hsueh-Ning Chao" userId="I32u27yO7tdajtqyP71sKDiQulIz6ic0z1xl0wdhUYk=" providerId="None" clId="Web-{179D3418-1CE2-4A86-B00F-52FE7A4BDA5A}" dt="2025-02-10T16:02:41.807" v="147" actId="20577"/>
        <pc:sldMkLst>
          <pc:docMk/>
          <pc:sldMk cId="3745251106" sldId="277"/>
        </pc:sldMkLst>
      </pc:sldChg>
      <pc:sldChg chg="modSp">
        <pc:chgData name="Hsueh-Ning Chao" userId="I32u27yO7tdajtqyP71sKDiQulIz6ic0z1xl0wdhUYk=" providerId="None" clId="Web-{179D3418-1CE2-4A86-B00F-52FE7A4BDA5A}" dt="2025-02-10T15:54:50.966" v="115" actId="20577"/>
        <pc:sldMkLst>
          <pc:docMk/>
          <pc:sldMk cId="2959983989" sldId="280"/>
        </pc:sldMkLst>
        <pc:spChg chg="mod">
          <ac:chgData name="Hsueh-Ning Chao" userId="I32u27yO7tdajtqyP71sKDiQulIz6ic0z1xl0wdhUYk=" providerId="None" clId="Web-{179D3418-1CE2-4A86-B00F-52FE7A4BDA5A}" dt="2025-02-10T15:54:50.966" v="115" actId="20577"/>
          <ac:spMkLst>
            <pc:docMk/>
            <pc:sldMk cId="2959983989" sldId="280"/>
            <ac:spMk id="4" creationId="{CC44F5C8-E993-82DB-D0D0-F78D89C27980}"/>
          </ac:spMkLst>
        </pc:spChg>
      </pc:sldChg>
    </pc:docChg>
  </pc:docChgLst>
  <pc:docChgLst>
    <pc:chgData name="Hsueh-Ning Chao" userId="I32u27yO7tdajtqyP71sKDiQulIz6ic0z1xl0wdhUYk=" providerId="None" clId="Web-{A44E3A74-003A-490C-A52A-C5E17FBC75F7}"/>
    <pc:docChg chg="modSld">
      <pc:chgData name="Hsueh-Ning Chao" userId="I32u27yO7tdajtqyP71sKDiQulIz6ic0z1xl0wdhUYk=" providerId="None" clId="Web-{A44E3A74-003A-490C-A52A-C5E17FBC75F7}" dt="2025-03-12T22:19:08.154" v="0"/>
      <pc:docMkLst>
        <pc:docMk/>
      </pc:docMkLst>
      <pc:sldChg chg="modSp">
        <pc:chgData name="Hsueh-Ning Chao" userId="I32u27yO7tdajtqyP71sKDiQulIz6ic0z1xl0wdhUYk=" providerId="None" clId="Web-{A44E3A74-003A-490C-A52A-C5E17FBC75F7}" dt="2025-03-12T22:19:08.154" v="0"/>
        <pc:sldMkLst>
          <pc:docMk/>
          <pc:sldMk cId="246112315" sldId="312"/>
        </pc:sldMkLst>
        <pc:graphicFrameChg chg="mod modGraphic">
          <ac:chgData name="Hsueh-Ning Chao" userId="I32u27yO7tdajtqyP71sKDiQulIz6ic0z1xl0wdhUYk=" providerId="None" clId="Web-{A44E3A74-003A-490C-A52A-C5E17FBC75F7}" dt="2025-03-12T22:19:08.154" v="0"/>
          <ac:graphicFrameMkLst>
            <pc:docMk/>
            <pc:sldMk cId="246112315" sldId="312"/>
            <ac:graphicFrameMk id="4" creationId="{5B77699F-8E23-422F-D73A-0D65AB6D30F9}"/>
          </ac:graphicFrameMkLst>
        </pc:graphicFrameChg>
      </pc:sldChg>
    </pc:docChg>
  </pc:docChgLst>
  <pc:docChgLst>
    <pc:chgData name="Hsueh-Ning Chao" userId="I32u27yO7tdajtqyP71sKDiQulIz6ic0z1xl0wdhUYk=" providerId="None" clId="Web-{860AC9D4-6B97-4140-944E-D79032F61C05}"/>
    <pc:docChg chg="modSld">
      <pc:chgData name="Hsueh-Ning Chao" userId="I32u27yO7tdajtqyP71sKDiQulIz6ic0z1xl0wdhUYk=" providerId="None" clId="Web-{860AC9D4-6B97-4140-944E-D79032F61C05}" dt="2025-03-30T22:21:09.186" v="1367"/>
      <pc:docMkLst>
        <pc:docMk/>
      </pc:docMkLst>
      <pc:sldChg chg="modSp">
        <pc:chgData name="Hsueh-Ning Chao" userId="I32u27yO7tdajtqyP71sKDiQulIz6ic0z1xl0wdhUYk=" providerId="None" clId="Web-{860AC9D4-6B97-4140-944E-D79032F61C05}" dt="2025-03-30T22:21:09.186" v="1367"/>
        <pc:sldMkLst>
          <pc:docMk/>
          <pc:sldMk cId="3592011414" sldId="321"/>
        </pc:sldMkLst>
        <pc:graphicFrameChg chg="mod modGraphic">
          <ac:chgData name="Hsueh-Ning Chao" userId="I32u27yO7tdajtqyP71sKDiQulIz6ic0z1xl0wdhUYk=" providerId="None" clId="Web-{860AC9D4-6B97-4140-944E-D79032F61C05}" dt="2025-03-30T22:21:09.186" v="1367"/>
          <ac:graphicFrameMkLst>
            <pc:docMk/>
            <pc:sldMk cId="3592011414" sldId="321"/>
            <ac:graphicFrameMk id="3" creationId="{725C0FB5-6FDC-F690-4983-417D54FF3C77}"/>
          </ac:graphicFrameMkLst>
        </pc:graphicFrameChg>
      </pc:sldChg>
    </pc:docChg>
  </pc:docChgLst>
  <pc:docChgLst>
    <pc:chgData name="Shih Min Lin" userId="EZMguJyP4QRPSMfRfjN+Y1sL5Ac+4RMpWotTWDpLLe0=" providerId="None" clId="Web-{F5B5DEFE-6548-46BF-9B7D-4179E829BD18}"/>
    <pc:docChg chg="modSld">
      <pc:chgData name="Shih Min Lin" userId="EZMguJyP4QRPSMfRfjN+Y1sL5Ac+4RMpWotTWDpLLe0=" providerId="None" clId="Web-{F5B5DEFE-6548-46BF-9B7D-4179E829BD18}" dt="2025-03-30T22:10:27.485" v="1684"/>
      <pc:docMkLst>
        <pc:docMk/>
      </pc:docMkLst>
      <pc:sldChg chg="modSp modNotes">
        <pc:chgData name="Shih Min Lin" userId="EZMguJyP4QRPSMfRfjN+Y1sL5Ac+4RMpWotTWDpLLe0=" providerId="None" clId="Web-{F5B5DEFE-6548-46BF-9B7D-4179E829BD18}" dt="2025-03-30T21:10:41.563" v="669"/>
        <pc:sldMkLst>
          <pc:docMk/>
          <pc:sldMk cId="2405440878" sldId="323"/>
        </pc:sldMkLst>
        <pc:spChg chg="mod">
          <ac:chgData name="Shih Min Lin" userId="EZMguJyP4QRPSMfRfjN+Y1sL5Ac+4RMpWotTWDpLLe0=" providerId="None" clId="Web-{F5B5DEFE-6548-46BF-9B7D-4179E829BD18}" dt="2025-03-30T20:46:29.994" v="52" actId="1076"/>
          <ac:spMkLst>
            <pc:docMk/>
            <pc:sldMk cId="2405440878" sldId="323"/>
            <ac:spMk id="6" creationId="{93AFB644-77BB-57AC-A27B-242DAADF2B2F}"/>
          </ac:spMkLst>
        </pc:spChg>
        <pc:spChg chg="mod">
          <ac:chgData name="Shih Min Lin" userId="EZMguJyP4QRPSMfRfjN+Y1sL5Ac+4RMpWotTWDpLLe0=" providerId="None" clId="Web-{F5B5DEFE-6548-46BF-9B7D-4179E829BD18}" dt="2025-03-30T20:46:48.479" v="58" actId="1076"/>
          <ac:spMkLst>
            <pc:docMk/>
            <pc:sldMk cId="2405440878" sldId="323"/>
            <ac:spMk id="7" creationId="{AAC029FC-E3A5-95AF-F3AF-F1BCA27D0BA3}"/>
          </ac:spMkLst>
        </pc:spChg>
        <pc:spChg chg="mod">
          <ac:chgData name="Shih Min Lin" userId="EZMguJyP4QRPSMfRfjN+Y1sL5Ac+4RMpWotTWDpLLe0=" providerId="None" clId="Web-{F5B5DEFE-6548-46BF-9B7D-4179E829BD18}" dt="2025-03-30T20:46:48.495" v="60" actId="1076"/>
          <ac:spMkLst>
            <pc:docMk/>
            <pc:sldMk cId="2405440878" sldId="323"/>
            <ac:spMk id="11" creationId="{38FA878B-E583-881D-0DAD-B401EC19F866}"/>
          </ac:spMkLst>
        </pc:spChg>
        <pc:spChg chg="mod">
          <ac:chgData name="Shih Min Lin" userId="EZMguJyP4QRPSMfRfjN+Y1sL5Ac+4RMpWotTWDpLLe0=" providerId="None" clId="Web-{F5B5DEFE-6548-46BF-9B7D-4179E829BD18}" dt="2025-03-30T20:46:27.603" v="35" actId="1076"/>
          <ac:spMkLst>
            <pc:docMk/>
            <pc:sldMk cId="2405440878" sldId="323"/>
            <ac:spMk id="13" creationId="{4A5AE3A8-5D81-EC2B-DD74-1EFC9C9B3FA6}"/>
          </ac:spMkLst>
        </pc:spChg>
        <pc:spChg chg="mod">
          <ac:chgData name="Shih Min Lin" userId="EZMguJyP4QRPSMfRfjN+Y1sL5Ac+4RMpWotTWDpLLe0=" providerId="None" clId="Web-{F5B5DEFE-6548-46BF-9B7D-4179E829BD18}" dt="2025-03-30T20:46:27.619" v="36" actId="1076"/>
          <ac:spMkLst>
            <pc:docMk/>
            <pc:sldMk cId="2405440878" sldId="323"/>
            <ac:spMk id="14" creationId="{C8027378-8456-9A06-CC0A-51739E98AF41}"/>
          </ac:spMkLst>
        </pc:spChg>
        <pc:spChg chg="mod">
          <ac:chgData name="Shih Min Lin" userId="EZMguJyP4QRPSMfRfjN+Y1sL5Ac+4RMpWotTWDpLLe0=" providerId="None" clId="Web-{F5B5DEFE-6548-46BF-9B7D-4179E829BD18}" dt="2025-03-30T20:46:48.511" v="61" actId="1076"/>
          <ac:spMkLst>
            <pc:docMk/>
            <pc:sldMk cId="2405440878" sldId="323"/>
            <ac:spMk id="15" creationId="{338EA0BC-A5F5-6373-6E97-EBF80A1DF28F}"/>
          </ac:spMkLst>
        </pc:spChg>
        <pc:spChg chg="mod">
          <ac:chgData name="Shih Min Lin" userId="EZMguJyP4QRPSMfRfjN+Y1sL5Ac+4RMpWotTWDpLLe0=" providerId="None" clId="Web-{F5B5DEFE-6548-46BF-9B7D-4179E829BD18}" dt="2025-03-30T20:46:48.511" v="62" actId="1076"/>
          <ac:spMkLst>
            <pc:docMk/>
            <pc:sldMk cId="2405440878" sldId="323"/>
            <ac:spMk id="17" creationId="{2FAF5A5D-B06D-D7C9-2178-32B1C9E1B02C}"/>
          </ac:spMkLst>
        </pc:spChg>
        <pc:spChg chg="mod">
          <ac:chgData name="Shih Min Lin" userId="EZMguJyP4QRPSMfRfjN+Y1sL5Ac+4RMpWotTWDpLLe0=" providerId="None" clId="Web-{F5B5DEFE-6548-46BF-9B7D-4179E829BD18}" dt="2025-03-30T20:46:27.635" v="38" actId="1076"/>
          <ac:spMkLst>
            <pc:docMk/>
            <pc:sldMk cId="2405440878" sldId="323"/>
            <ac:spMk id="18" creationId="{AB0C20E5-97F2-4EEF-B969-3F6E43E62850}"/>
          </ac:spMkLst>
        </pc:spChg>
        <pc:spChg chg="mod">
          <ac:chgData name="Shih Min Lin" userId="EZMguJyP4QRPSMfRfjN+Y1sL5Ac+4RMpWotTWDpLLe0=" providerId="None" clId="Web-{F5B5DEFE-6548-46BF-9B7D-4179E829BD18}" dt="2025-03-30T20:46:27.650" v="39" actId="1076"/>
          <ac:spMkLst>
            <pc:docMk/>
            <pc:sldMk cId="2405440878" sldId="323"/>
            <ac:spMk id="20" creationId="{E6552221-BA23-DC04-E067-B837C15075CF}"/>
          </ac:spMkLst>
        </pc:spChg>
        <pc:spChg chg="mod">
          <ac:chgData name="Shih Min Lin" userId="EZMguJyP4QRPSMfRfjN+Y1sL5Ac+4RMpWotTWDpLLe0=" providerId="None" clId="Web-{F5B5DEFE-6548-46BF-9B7D-4179E829BD18}" dt="2025-03-30T20:46:27.650" v="40" actId="1076"/>
          <ac:spMkLst>
            <pc:docMk/>
            <pc:sldMk cId="2405440878" sldId="323"/>
            <ac:spMk id="21" creationId="{212BF13A-320A-CBFD-6E37-A7512AAED0CF}"/>
          </ac:spMkLst>
        </pc:spChg>
        <pc:grpChg chg="mod">
          <ac:chgData name="Shih Min Lin" userId="EZMguJyP4QRPSMfRfjN+Y1sL5Ac+4RMpWotTWDpLLe0=" providerId="None" clId="Web-{F5B5DEFE-6548-46BF-9B7D-4179E829BD18}" dt="2025-03-30T20:46:48.479" v="59" actId="1076"/>
          <ac:grpSpMkLst>
            <pc:docMk/>
            <pc:sldMk cId="2405440878" sldId="323"/>
            <ac:grpSpMk id="19" creationId="{12260542-E078-BF74-F309-B5A30566A751}"/>
          </ac:grpSpMkLst>
        </pc:grpChg>
        <pc:picChg chg="mod">
          <ac:chgData name="Shih Min Lin" userId="EZMguJyP4QRPSMfRfjN+Y1sL5Ac+4RMpWotTWDpLLe0=" providerId="None" clId="Web-{F5B5DEFE-6548-46BF-9B7D-4179E829BD18}" dt="2025-03-30T20:46:27.635" v="37" actId="1076"/>
          <ac:picMkLst>
            <pc:docMk/>
            <pc:sldMk cId="2405440878" sldId="323"/>
            <ac:picMk id="16" creationId="{E99E4E8E-EFEF-5B79-5B7C-B0BE51BF13AA}"/>
          </ac:picMkLst>
        </pc:picChg>
      </pc:sldChg>
      <pc:sldChg chg="addSp delSp modSp modNotes">
        <pc:chgData name="Shih Min Lin" userId="EZMguJyP4QRPSMfRfjN+Y1sL5Ac+4RMpWotTWDpLLe0=" providerId="None" clId="Web-{F5B5DEFE-6548-46BF-9B7D-4179E829BD18}" dt="2025-03-30T22:01:40.164" v="1648"/>
        <pc:sldMkLst>
          <pc:docMk/>
          <pc:sldMk cId="2822259883" sldId="326"/>
        </pc:sldMkLst>
        <pc:graphicFrameChg chg="mod modGraphic">
          <ac:chgData name="Shih Min Lin" userId="EZMguJyP4QRPSMfRfjN+Y1sL5Ac+4RMpWotTWDpLLe0=" providerId="None" clId="Web-{F5B5DEFE-6548-46BF-9B7D-4179E829BD18}" dt="2025-03-30T21:53:02.749" v="1087"/>
          <ac:graphicFrameMkLst>
            <pc:docMk/>
            <pc:sldMk cId="2822259883" sldId="326"/>
            <ac:graphicFrameMk id="38" creationId="{87AA0A79-9812-01A8-3B6D-670AA0CA837E}"/>
          </ac:graphicFrameMkLst>
        </pc:graphicFrameChg>
        <pc:picChg chg="add mod">
          <ac:chgData name="Shih Min Lin" userId="EZMguJyP4QRPSMfRfjN+Y1sL5Ac+4RMpWotTWDpLLe0=" providerId="None" clId="Web-{F5B5DEFE-6548-46BF-9B7D-4179E829BD18}" dt="2025-03-30T21:58:20.561" v="1374" actId="1076"/>
          <ac:picMkLst>
            <pc:docMk/>
            <pc:sldMk cId="2822259883" sldId="326"/>
            <ac:picMk id="9" creationId="{35C16CB8-46E0-74DB-8DA0-A4FBE7A306E1}"/>
          </ac:picMkLst>
        </pc:picChg>
        <pc:picChg chg="del mod">
          <ac:chgData name="Shih Min Lin" userId="EZMguJyP4QRPSMfRfjN+Y1sL5Ac+4RMpWotTWDpLLe0=" providerId="None" clId="Web-{F5B5DEFE-6548-46BF-9B7D-4179E829BD18}" dt="2025-03-30T21:56:56.401" v="1371"/>
          <ac:picMkLst>
            <pc:docMk/>
            <pc:sldMk cId="2822259883" sldId="326"/>
            <ac:picMk id="25" creationId="{5340EB4E-79C2-7A97-AB6E-34F2C5198CAE}"/>
          </ac:picMkLst>
        </pc:picChg>
      </pc:sldChg>
      <pc:sldChg chg="modNotes">
        <pc:chgData name="Shih Min Lin" userId="EZMguJyP4QRPSMfRfjN+Y1sL5Ac+4RMpWotTWDpLLe0=" providerId="None" clId="Web-{F5B5DEFE-6548-46BF-9B7D-4179E829BD18}" dt="2025-03-30T22:10:27.485" v="1684"/>
        <pc:sldMkLst>
          <pc:docMk/>
          <pc:sldMk cId="4175323384" sldId="327"/>
        </pc:sldMkLst>
      </pc:sldChg>
    </pc:docChg>
  </pc:docChgLst>
  <pc:docChgLst>
    <pc:chgData name="Ananth Mohan" userId="0+ntHPCRoNBLvPdhBUzfljBEc8fje1ZhpS6eiRuEUeE=" providerId="None" clId="Web-{6D8A5B22-4874-4BC1-B57B-203E69E82E13}"/>
    <pc:docChg chg="modSld sldOrd">
      <pc:chgData name="Ananth Mohan" userId="0+ntHPCRoNBLvPdhBUzfljBEc8fje1ZhpS6eiRuEUeE=" providerId="None" clId="Web-{6D8A5B22-4874-4BC1-B57B-203E69E82E13}" dt="2025-02-26T20:46:35.327" v="116" actId="14100"/>
      <pc:docMkLst>
        <pc:docMk/>
      </pc:docMkLst>
      <pc:sldChg chg="addSp modSp ord">
        <pc:chgData name="Ananth Mohan" userId="0+ntHPCRoNBLvPdhBUzfljBEc8fje1ZhpS6eiRuEUeE=" providerId="None" clId="Web-{6D8A5B22-4874-4BC1-B57B-203E69E82E13}" dt="2025-02-26T20:46:35.327" v="116" actId="14100"/>
        <pc:sldMkLst>
          <pc:docMk/>
          <pc:sldMk cId="1170602057" sldId="299"/>
        </pc:sldMkLst>
        <pc:spChg chg="add mod">
          <ac:chgData name="Ananth Mohan" userId="0+ntHPCRoNBLvPdhBUzfljBEc8fje1ZhpS6eiRuEUeE=" providerId="None" clId="Web-{6D8A5B22-4874-4BC1-B57B-203E69E82E13}" dt="2025-02-26T20:33:41.869" v="44" actId="1076"/>
          <ac:spMkLst>
            <pc:docMk/>
            <pc:sldMk cId="1170602057" sldId="299"/>
            <ac:spMk id="3" creationId="{6ECDA736-8390-BCC5-85EF-52FFA5D98261}"/>
          </ac:spMkLst>
        </pc:spChg>
        <pc:spChg chg="add mod">
          <ac:chgData name="Ananth Mohan" userId="0+ntHPCRoNBLvPdhBUzfljBEc8fje1ZhpS6eiRuEUeE=" providerId="None" clId="Web-{6D8A5B22-4874-4BC1-B57B-203E69E82E13}" dt="2025-02-26T20:46:35.327" v="116" actId="14100"/>
          <ac:spMkLst>
            <pc:docMk/>
            <pc:sldMk cId="1170602057" sldId="299"/>
            <ac:spMk id="9" creationId="{EA604508-99E3-10EB-765E-0921C3FB375D}"/>
          </ac:spMkLst>
        </pc:spChg>
        <pc:spChg chg="mod">
          <ac:chgData name="Ananth Mohan" userId="0+ntHPCRoNBLvPdhBUzfljBEc8fje1ZhpS6eiRuEUeE=" providerId="None" clId="Web-{6D8A5B22-4874-4BC1-B57B-203E69E82E13}" dt="2025-02-26T20:29:09.727" v="3" actId="20577"/>
          <ac:spMkLst>
            <pc:docMk/>
            <pc:sldMk cId="1170602057" sldId="299"/>
            <ac:spMk id="10" creationId="{DA33BF2E-7506-5BF9-24BC-2D7B48DA7F2B}"/>
          </ac:spMkLst>
        </pc:spChg>
        <pc:spChg chg="mod">
          <ac:chgData name="Ananth Mohan" userId="0+ntHPCRoNBLvPdhBUzfljBEc8fje1ZhpS6eiRuEUeE=" providerId="None" clId="Web-{6D8A5B22-4874-4BC1-B57B-203E69E82E13}" dt="2025-02-26T20:28:59.085" v="1"/>
          <ac:spMkLst>
            <pc:docMk/>
            <pc:sldMk cId="1170602057" sldId="299"/>
            <ac:spMk id="15" creationId="{D5E1E239-23AD-C382-9F30-A42E6BC0F904}"/>
          </ac:spMkLst>
        </pc:spChg>
      </pc:sldChg>
      <pc:sldChg chg="addSp modSp">
        <pc:chgData name="Ananth Mohan" userId="0+ntHPCRoNBLvPdhBUzfljBEc8fje1ZhpS6eiRuEUeE=" providerId="None" clId="Web-{6D8A5B22-4874-4BC1-B57B-203E69E82E13}" dt="2025-02-26T20:34:17.966" v="47" actId="1076"/>
        <pc:sldMkLst>
          <pc:docMk/>
          <pc:sldMk cId="2319419898" sldId="301"/>
        </pc:sldMkLst>
        <pc:spChg chg="add mod">
          <ac:chgData name="Ananth Mohan" userId="0+ntHPCRoNBLvPdhBUzfljBEc8fje1ZhpS6eiRuEUeE=" providerId="None" clId="Web-{6D8A5B22-4874-4BC1-B57B-203E69E82E13}" dt="2025-02-26T20:31:11.360" v="25"/>
          <ac:spMkLst>
            <pc:docMk/>
            <pc:sldMk cId="2319419898" sldId="301"/>
            <ac:spMk id="3" creationId="{F7D1D6FE-D93C-4848-9E6F-181202074B5A}"/>
          </ac:spMkLst>
        </pc:spChg>
        <pc:spChg chg="add mod">
          <ac:chgData name="Ananth Mohan" userId="0+ntHPCRoNBLvPdhBUzfljBEc8fje1ZhpS6eiRuEUeE=" providerId="None" clId="Web-{6D8A5B22-4874-4BC1-B57B-203E69E82E13}" dt="2025-02-26T20:34:17.966" v="47" actId="1076"/>
          <ac:spMkLst>
            <pc:docMk/>
            <pc:sldMk cId="2319419898" sldId="301"/>
            <ac:spMk id="10" creationId="{62DB4DD6-0C47-3783-C1D6-F563EF0DE754}"/>
          </ac:spMkLst>
        </pc:spChg>
        <pc:spChg chg="mod">
          <ac:chgData name="Ananth Mohan" userId="0+ntHPCRoNBLvPdhBUzfljBEc8fje1ZhpS6eiRuEUeE=" providerId="None" clId="Web-{6D8A5B22-4874-4BC1-B57B-203E69E82E13}" dt="2025-02-26T20:30:17.512" v="4"/>
          <ac:spMkLst>
            <pc:docMk/>
            <pc:sldMk cId="2319419898" sldId="301"/>
            <ac:spMk id="15" creationId="{45CFDD22-5C1B-B5CA-70EF-5DCAEAADD118}"/>
          </ac:spMkLst>
        </pc:spChg>
        <pc:spChg chg="mod">
          <ac:chgData name="Ananth Mohan" userId="0+ntHPCRoNBLvPdhBUzfljBEc8fje1ZhpS6eiRuEUeE=" providerId="None" clId="Web-{6D8A5B22-4874-4BC1-B57B-203E69E82E13}" dt="2025-02-26T20:30:22.169" v="5"/>
          <ac:spMkLst>
            <pc:docMk/>
            <pc:sldMk cId="2319419898" sldId="301"/>
            <ac:spMk id="17" creationId="{46065BC3-6B6A-35EF-857C-439DCC4EFA85}"/>
          </ac:spMkLst>
        </pc:spChg>
      </pc:sldChg>
    </pc:docChg>
  </pc:docChgLst>
  <pc:docChgLst>
    <pc:chgData name="Yao Liu" userId="De98wOxqXTFY8++esdgi1+Besv75b2e3DCsfKbqDwqA=" providerId="None" clId="Web-{E040D706-BF1F-4500-90F0-40BCA8E77B10}"/>
    <pc:docChg chg="modSld">
      <pc:chgData name="Yao Liu" userId="De98wOxqXTFY8++esdgi1+Besv75b2e3DCsfKbqDwqA=" providerId="None" clId="Web-{E040D706-BF1F-4500-90F0-40BCA8E77B10}" dt="2025-04-02T02:40:24.257" v="3" actId="20577"/>
      <pc:docMkLst>
        <pc:docMk/>
      </pc:docMkLst>
      <pc:sldChg chg="modSp">
        <pc:chgData name="Yao Liu" userId="De98wOxqXTFY8++esdgi1+Besv75b2e3DCsfKbqDwqA=" providerId="None" clId="Web-{E040D706-BF1F-4500-90F0-40BCA8E77B10}" dt="2025-04-02T02:40:24.257" v="3" actId="20577"/>
        <pc:sldMkLst>
          <pc:docMk/>
          <pc:sldMk cId="691607026" sldId="344"/>
        </pc:sldMkLst>
        <pc:spChg chg="mod">
          <ac:chgData name="Yao Liu" userId="De98wOxqXTFY8++esdgi1+Besv75b2e3DCsfKbqDwqA=" providerId="None" clId="Web-{E040D706-BF1F-4500-90F0-40BCA8E77B10}" dt="2025-04-02T02:40:12.335" v="1" actId="20577"/>
          <ac:spMkLst>
            <pc:docMk/>
            <pc:sldMk cId="691607026" sldId="344"/>
            <ac:spMk id="242" creationId="{00000000-0000-0000-0000-000000000000}"/>
          </ac:spMkLst>
        </pc:spChg>
        <pc:spChg chg="mod">
          <ac:chgData name="Yao Liu" userId="De98wOxqXTFY8++esdgi1+Besv75b2e3DCsfKbqDwqA=" providerId="None" clId="Web-{E040D706-BF1F-4500-90F0-40BCA8E77B10}" dt="2025-04-02T02:40:24.257" v="3" actId="20577"/>
          <ac:spMkLst>
            <pc:docMk/>
            <pc:sldMk cId="691607026" sldId="344"/>
            <ac:spMk id="245" creationId="{00000000-0000-0000-0000-000000000000}"/>
          </ac:spMkLst>
        </pc:spChg>
      </pc:sldChg>
    </pc:docChg>
  </pc:docChgLst>
  <pc:docChgLst>
    <pc:chgData name="Ananth Mohan" userId="0+ntHPCRoNBLvPdhBUzfljBEc8fje1ZhpS6eiRuEUeE=" providerId="None" clId="Web-{3DB0B737-CDD4-4D13-BC8F-4F3B0FC1F042}"/>
    <pc:docChg chg="modSld">
      <pc:chgData name="Ananth Mohan" userId="0+ntHPCRoNBLvPdhBUzfljBEc8fje1ZhpS6eiRuEUeE=" providerId="None" clId="Web-{3DB0B737-CDD4-4D13-BC8F-4F3B0FC1F042}" dt="2025-02-05T22:41:46.525" v="9"/>
      <pc:docMkLst>
        <pc:docMk/>
      </pc:docMkLst>
      <pc:sldChg chg="modSp">
        <pc:chgData name="Ananth Mohan" userId="0+ntHPCRoNBLvPdhBUzfljBEc8fje1ZhpS6eiRuEUeE=" providerId="None" clId="Web-{3DB0B737-CDD4-4D13-BC8F-4F3B0FC1F042}" dt="2025-02-05T22:41:46.525" v="9"/>
        <pc:sldMkLst>
          <pc:docMk/>
          <pc:sldMk cId="696911928" sldId="273"/>
        </pc:sldMkLst>
        <pc:graphicFrameChg chg="mod modGraphic">
          <ac:chgData name="Ananth Mohan" userId="0+ntHPCRoNBLvPdhBUzfljBEc8fje1ZhpS6eiRuEUeE=" providerId="None" clId="Web-{3DB0B737-CDD4-4D13-BC8F-4F3B0FC1F042}" dt="2025-02-05T22:41:46.525" v="9"/>
          <ac:graphicFrameMkLst>
            <pc:docMk/>
            <pc:sldMk cId="696911928" sldId="273"/>
            <ac:graphicFrameMk id="7" creationId="{83093597-C523-1404-2AC9-8B7C89FCCA31}"/>
          </ac:graphicFrameMkLst>
        </pc:graphicFrameChg>
      </pc:sldChg>
    </pc:docChg>
  </pc:docChgLst>
  <pc:docChgLst>
    <pc:chgData name="Ananth Mohan" userId="0+ntHPCRoNBLvPdhBUzfljBEc8fje1ZhpS6eiRuEUeE=" providerId="None" clId="Web-{4AF81D87-FCD1-48FF-89A8-08309B10AD2E}"/>
    <pc:docChg chg="addSld modSld sldOrd">
      <pc:chgData name="Ananth Mohan" userId="0+ntHPCRoNBLvPdhBUzfljBEc8fje1ZhpS6eiRuEUeE=" providerId="None" clId="Web-{4AF81D87-FCD1-48FF-89A8-08309B10AD2E}" dt="2025-02-28T06:28:04.049" v="499"/>
      <pc:docMkLst>
        <pc:docMk/>
      </pc:docMkLst>
      <pc:sldChg chg="addSp modSp">
        <pc:chgData name="Ananth Mohan" userId="0+ntHPCRoNBLvPdhBUzfljBEc8fje1ZhpS6eiRuEUeE=" providerId="None" clId="Web-{4AF81D87-FCD1-48FF-89A8-08309B10AD2E}" dt="2025-02-28T06:04:02.292" v="166" actId="1076"/>
        <pc:sldMkLst>
          <pc:docMk/>
          <pc:sldMk cId="1170602057" sldId="299"/>
        </pc:sldMkLst>
        <pc:spChg chg="mod">
          <ac:chgData name="Ananth Mohan" userId="0+ntHPCRoNBLvPdhBUzfljBEc8fje1ZhpS6eiRuEUeE=" providerId="None" clId="Web-{4AF81D87-FCD1-48FF-89A8-08309B10AD2E}" dt="2025-02-28T06:03:04.212" v="162"/>
          <ac:spMkLst>
            <pc:docMk/>
            <pc:sldMk cId="1170602057" sldId="299"/>
            <ac:spMk id="2" creationId="{7D5FEDDA-C278-F1AA-CD8E-5B00104C1BCA}"/>
          </ac:spMkLst>
        </pc:spChg>
        <pc:spChg chg="mod">
          <ac:chgData name="Ananth Mohan" userId="0+ntHPCRoNBLvPdhBUzfljBEc8fje1ZhpS6eiRuEUeE=" providerId="None" clId="Web-{4AF81D87-FCD1-48FF-89A8-08309B10AD2E}" dt="2025-02-28T06:03:57.696" v="165" actId="1076"/>
          <ac:spMkLst>
            <pc:docMk/>
            <pc:sldMk cId="1170602057" sldId="299"/>
            <ac:spMk id="3" creationId="{6ECDA736-8390-BCC5-85EF-52FFA5D98261}"/>
          </ac:spMkLst>
        </pc:spChg>
        <pc:spChg chg="mod">
          <ac:chgData name="Ananth Mohan" userId="0+ntHPCRoNBLvPdhBUzfljBEc8fje1ZhpS6eiRuEUeE=" providerId="None" clId="Web-{4AF81D87-FCD1-48FF-89A8-08309B10AD2E}" dt="2025-02-28T06:03:04.165" v="159"/>
          <ac:spMkLst>
            <pc:docMk/>
            <pc:sldMk cId="1170602057" sldId="299"/>
            <ac:spMk id="8" creationId="{96285D32-63D2-BBC3-B488-C151D1F0FA8F}"/>
          </ac:spMkLst>
        </pc:spChg>
        <pc:spChg chg="mod">
          <ac:chgData name="Ananth Mohan" userId="0+ntHPCRoNBLvPdhBUzfljBEc8fje1ZhpS6eiRuEUeE=" providerId="None" clId="Web-{4AF81D87-FCD1-48FF-89A8-08309B10AD2E}" dt="2025-02-28T06:00:58.259" v="139" actId="1076"/>
          <ac:spMkLst>
            <pc:docMk/>
            <pc:sldMk cId="1170602057" sldId="299"/>
            <ac:spMk id="9" creationId="{EA604508-99E3-10EB-765E-0921C3FB375D}"/>
          </ac:spMkLst>
        </pc:spChg>
        <pc:spChg chg="mod">
          <ac:chgData name="Ananth Mohan" userId="0+ntHPCRoNBLvPdhBUzfljBEc8fje1ZhpS6eiRuEUeE=" providerId="None" clId="Web-{4AF81D87-FCD1-48FF-89A8-08309B10AD2E}" dt="2025-02-28T06:02:44.603" v="158"/>
          <ac:spMkLst>
            <pc:docMk/>
            <pc:sldMk cId="1170602057" sldId="299"/>
            <ac:spMk id="10" creationId="{DA33BF2E-7506-5BF9-24BC-2D7B48DA7F2B}"/>
          </ac:spMkLst>
        </pc:spChg>
        <pc:spChg chg="mod">
          <ac:chgData name="Ananth Mohan" userId="0+ntHPCRoNBLvPdhBUzfljBEc8fje1ZhpS6eiRuEUeE=" providerId="None" clId="Web-{4AF81D87-FCD1-48FF-89A8-08309B10AD2E}" dt="2025-02-28T06:03:04.165" v="160"/>
          <ac:spMkLst>
            <pc:docMk/>
            <pc:sldMk cId="1170602057" sldId="299"/>
            <ac:spMk id="11" creationId="{9F4391FC-E34A-9C75-C366-27C595140A9E}"/>
          </ac:spMkLst>
        </pc:spChg>
        <pc:spChg chg="add mod">
          <ac:chgData name="Ananth Mohan" userId="0+ntHPCRoNBLvPdhBUzfljBEc8fje1ZhpS6eiRuEUeE=" providerId="None" clId="Web-{4AF81D87-FCD1-48FF-89A8-08309B10AD2E}" dt="2025-02-28T06:04:02.292" v="166" actId="1076"/>
          <ac:spMkLst>
            <pc:docMk/>
            <pc:sldMk cId="1170602057" sldId="299"/>
            <ac:spMk id="13" creationId="{6C955C0B-1867-B7E2-BA0D-A850F4EDF155}"/>
          </ac:spMkLst>
        </pc:spChg>
        <pc:spChg chg="mod">
          <ac:chgData name="Ananth Mohan" userId="0+ntHPCRoNBLvPdhBUzfljBEc8fje1ZhpS6eiRuEUeE=" providerId="None" clId="Web-{4AF81D87-FCD1-48FF-89A8-08309B10AD2E}" dt="2025-02-28T06:01:48.697" v="150" actId="20577"/>
          <ac:spMkLst>
            <pc:docMk/>
            <pc:sldMk cId="1170602057" sldId="299"/>
            <ac:spMk id="15" creationId="{D5E1E239-23AD-C382-9F30-A42E6BC0F904}"/>
          </ac:spMkLst>
        </pc:spChg>
        <pc:spChg chg="mod">
          <ac:chgData name="Ananth Mohan" userId="0+ntHPCRoNBLvPdhBUzfljBEc8fje1ZhpS6eiRuEUeE=" providerId="None" clId="Web-{4AF81D87-FCD1-48FF-89A8-08309B10AD2E}" dt="2025-02-28T06:03:04.165" v="161"/>
          <ac:spMkLst>
            <pc:docMk/>
            <pc:sldMk cId="1170602057" sldId="299"/>
            <ac:spMk id="17" creationId="{5E5B07BD-E5E4-575D-CAD2-935AC7A56F5B}"/>
          </ac:spMkLst>
        </pc:spChg>
      </pc:sldChg>
      <pc:sldChg chg="addSp delSp modSp ord">
        <pc:chgData name="Ananth Mohan" userId="0+ntHPCRoNBLvPdhBUzfljBEc8fje1ZhpS6eiRuEUeE=" providerId="None" clId="Web-{4AF81D87-FCD1-48FF-89A8-08309B10AD2E}" dt="2025-02-28T06:28:04.049" v="499"/>
        <pc:sldMkLst>
          <pc:docMk/>
          <pc:sldMk cId="446141309" sldId="302"/>
        </pc:sldMkLst>
        <pc:spChg chg="add del mod">
          <ac:chgData name="Ananth Mohan" userId="0+ntHPCRoNBLvPdhBUzfljBEc8fje1ZhpS6eiRuEUeE=" providerId="None" clId="Web-{4AF81D87-FCD1-48FF-89A8-08309B10AD2E}" dt="2025-02-28T06:28:04.049" v="499"/>
          <ac:spMkLst>
            <pc:docMk/>
            <pc:sldMk cId="446141309" sldId="302"/>
            <ac:spMk id="2" creationId="{A0460933-6235-8985-C602-574734264BF3}"/>
          </ac:spMkLst>
        </pc:spChg>
        <pc:spChg chg="add mod ord">
          <ac:chgData name="Ananth Mohan" userId="0+ntHPCRoNBLvPdhBUzfljBEc8fje1ZhpS6eiRuEUeE=" providerId="None" clId="Web-{4AF81D87-FCD1-48FF-89A8-08309B10AD2E}" dt="2025-02-28T06:25:15.590" v="497"/>
          <ac:spMkLst>
            <pc:docMk/>
            <pc:sldMk cId="446141309" sldId="302"/>
            <ac:spMk id="7" creationId="{B3C92025-B1C2-DE05-55FF-4193F0FAA7E6}"/>
          </ac:spMkLst>
        </pc:spChg>
        <pc:spChg chg="add mod">
          <ac:chgData name="Ananth Mohan" userId="0+ntHPCRoNBLvPdhBUzfljBEc8fje1ZhpS6eiRuEUeE=" providerId="None" clId="Web-{4AF81D87-FCD1-48FF-89A8-08309B10AD2E}" dt="2025-02-28T06:24:08.528" v="485" actId="1076"/>
          <ac:spMkLst>
            <pc:docMk/>
            <pc:sldMk cId="446141309" sldId="302"/>
            <ac:spMk id="9" creationId="{0FE7AA3F-C210-B6AA-CC27-5A647D882887}"/>
          </ac:spMkLst>
        </pc:spChg>
        <pc:spChg chg="mod">
          <ac:chgData name="Ananth Mohan" userId="0+ntHPCRoNBLvPdhBUzfljBEc8fje1ZhpS6eiRuEUeE=" providerId="None" clId="Web-{4AF81D87-FCD1-48FF-89A8-08309B10AD2E}" dt="2025-02-28T06:24:35.169" v="486"/>
          <ac:spMkLst>
            <pc:docMk/>
            <pc:sldMk cId="446141309" sldId="302"/>
            <ac:spMk id="23" creationId="{EB60DA79-98D9-455B-C0D6-1BF683D29B67}"/>
          </ac:spMkLst>
        </pc:spChg>
        <pc:spChg chg="mod">
          <ac:chgData name="Ananth Mohan" userId="0+ntHPCRoNBLvPdhBUzfljBEc8fje1ZhpS6eiRuEUeE=" providerId="None" clId="Web-{4AF81D87-FCD1-48FF-89A8-08309B10AD2E}" dt="2025-02-28T06:24:35.169" v="487"/>
          <ac:spMkLst>
            <pc:docMk/>
            <pc:sldMk cId="446141309" sldId="302"/>
            <ac:spMk id="24" creationId="{A96DFA2A-AD02-06B6-8283-C65D12DC2FE0}"/>
          </ac:spMkLst>
        </pc:spChg>
        <pc:spChg chg="mod">
          <ac:chgData name="Ananth Mohan" userId="0+ntHPCRoNBLvPdhBUzfljBEc8fje1ZhpS6eiRuEUeE=" providerId="None" clId="Web-{4AF81D87-FCD1-48FF-89A8-08309B10AD2E}" dt="2025-02-28T06:24:35.169" v="488"/>
          <ac:spMkLst>
            <pc:docMk/>
            <pc:sldMk cId="446141309" sldId="302"/>
            <ac:spMk id="25" creationId="{9D02A781-2653-3BA5-3688-790B147C0918}"/>
          </ac:spMkLst>
        </pc:spChg>
        <pc:spChg chg="mod">
          <ac:chgData name="Ananth Mohan" userId="0+ntHPCRoNBLvPdhBUzfljBEc8fje1ZhpS6eiRuEUeE=" providerId="None" clId="Web-{4AF81D87-FCD1-48FF-89A8-08309B10AD2E}" dt="2025-02-28T06:24:35.169" v="489"/>
          <ac:spMkLst>
            <pc:docMk/>
            <pc:sldMk cId="446141309" sldId="302"/>
            <ac:spMk id="68" creationId="{B9659D5E-9329-8C4D-19AA-2F3B70CA831A}"/>
          </ac:spMkLst>
        </pc:spChg>
        <pc:spChg chg="mod">
          <ac:chgData name="Ananth Mohan" userId="0+ntHPCRoNBLvPdhBUzfljBEc8fje1ZhpS6eiRuEUeE=" providerId="None" clId="Web-{4AF81D87-FCD1-48FF-89A8-08309B10AD2E}" dt="2025-02-28T06:24:35.169" v="490"/>
          <ac:spMkLst>
            <pc:docMk/>
            <pc:sldMk cId="446141309" sldId="302"/>
            <ac:spMk id="70" creationId="{A9F259AD-CA66-F76C-A61C-3BC5BA60090A}"/>
          </ac:spMkLst>
        </pc:spChg>
        <pc:spChg chg="mod">
          <ac:chgData name="Ananth Mohan" userId="0+ntHPCRoNBLvPdhBUzfljBEc8fje1ZhpS6eiRuEUeE=" providerId="None" clId="Web-{4AF81D87-FCD1-48FF-89A8-08309B10AD2E}" dt="2025-02-28T06:24:35.169" v="491"/>
          <ac:spMkLst>
            <pc:docMk/>
            <pc:sldMk cId="446141309" sldId="302"/>
            <ac:spMk id="72" creationId="{69A1A130-C723-FF80-8C52-4585B88A6FCF}"/>
          </ac:spMkLst>
        </pc:spChg>
        <pc:spChg chg="mod">
          <ac:chgData name="Ananth Mohan" userId="0+ntHPCRoNBLvPdhBUzfljBEc8fje1ZhpS6eiRuEUeE=" providerId="None" clId="Web-{4AF81D87-FCD1-48FF-89A8-08309B10AD2E}" dt="2025-02-28T06:24:35.169" v="492"/>
          <ac:spMkLst>
            <pc:docMk/>
            <pc:sldMk cId="446141309" sldId="302"/>
            <ac:spMk id="73" creationId="{3DD98C7D-5EDC-60EB-67A1-41AEE24ED37B}"/>
          </ac:spMkLst>
        </pc:spChg>
        <pc:spChg chg="mod">
          <ac:chgData name="Ananth Mohan" userId="0+ntHPCRoNBLvPdhBUzfljBEc8fje1ZhpS6eiRuEUeE=" providerId="None" clId="Web-{4AF81D87-FCD1-48FF-89A8-08309B10AD2E}" dt="2025-02-28T06:24:35.169" v="493"/>
          <ac:spMkLst>
            <pc:docMk/>
            <pc:sldMk cId="446141309" sldId="302"/>
            <ac:spMk id="74" creationId="{79E07C36-DAB6-0085-DC3C-D32BF463B8EC}"/>
          </ac:spMkLst>
        </pc:spChg>
        <pc:spChg chg="mod">
          <ac:chgData name="Ananth Mohan" userId="0+ntHPCRoNBLvPdhBUzfljBEc8fje1ZhpS6eiRuEUeE=" providerId="None" clId="Web-{4AF81D87-FCD1-48FF-89A8-08309B10AD2E}" dt="2025-02-28T06:24:35.481" v="494"/>
          <ac:spMkLst>
            <pc:docMk/>
            <pc:sldMk cId="446141309" sldId="302"/>
            <ac:spMk id="75" creationId="{5D518FEE-1E32-2924-21B4-CD59FF28FE59}"/>
          </ac:spMkLst>
        </pc:spChg>
        <pc:spChg chg="del">
          <ac:chgData name="Ananth Mohan" userId="0+ntHPCRoNBLvPdhBUzfljBEc8fje1ZhpS6eiRuEUeE=" providerId="None" clId="Web-{4AF81D87-FCD1-48FF-89A8-08309B10AD2E}" dt="2025-02-28T06:19:29.324" v="440"/>
          <ac:spMkLst>
            <pc:docMk/>
            <pc:sldMk cId="446141309" sldId="302"/>
            <ac:spMk id="91" creationId="{D8A291D4-22F9-20FE-CD4E-49F25B4365ED}"/>
          </ac:spMkLst>
        </pc:spChg>
        <pc:spChg chg="del">
          <ac:chgData name="Ananth Mohan" userId="0+ntHPCRoNBLvPdhBUzfljBEc8fje1ZhpS6eiRuEUeE=" providerId="None" clId="Web-{4AF81D87-FCD1-48FF-89A8-08309B10AD2E}" dt="2025-02-28T06:19:29.324" v="439"/>
          <ac:spMkLst>
            <pc:docMk/>
            <pc:sldMk cId="446141309" sldId="302"/>
            <ac:spMk id="103" creationId="{B344027D-CCA4-6A1C-2B38-30ACFA5E54E4}"/>
          </ac:spMkLst>
        </pc:spChg>
        <pc:spChg chg="del">
          <ac:chgData name="Ananth Mohan" userId="0+ntHPCRoNBLvPdhBUzfljBEc8fje1ZhpS6eiRuEUeE=" providerId="None" clId="Web-{4AF81D87-FCD1-48FF-89A8-08309B10AD2E}" dt="2025-02-28T06:19:29.324" v="436"/>
          <ac:spMkLst>
            <pc:docMk/>
            <pc:sldMk cId="446141309" sldId="302"/>
            <ac:spMk id="106" creationId="{E1087975-1C56-E7EB-900D-384BCE87649C}"/>
          </ac:spMkLst>
        </pc:spChg>
        <pc:spChg chg="del">
          <ac:chgData name="Ananth Mohan" userId="0+ntHPCRoNBLvPdhBUzfljBEc8fje1ZhpS6eiRuEUeE=" providerId="None" clId="Web-{4AF81D87-FCD1-48FF-89A8-08309B10AD2E}" dt="2025-02-28T06:19:29.324" v="435"/>
          <ac:spMkLst>
            <pc:docMk/>
            <pc:sldMk cId="446141309" sldId="302"/>
            <ac:spMk id="107" creationId="{E522BBD8-9874-6AAB-7576-083404FDF048}"/>
          </ac:spMkLst>
        </pc:spChg>
        <pc:spChg chg="del">
          <ac:chgData name="Ananth Mohan" userId="0+ntHPCRoNBLvPdhBUzfljBEc8fje1ZhpS6eiRuEUeE=" providerId="None" clId="Web-{4AF81D87-FCD1-48FF-89A8-08309B10AD2E}" dt="2025-02-28T06:19:29.324" v="434"/>
          <ac:spMkLst>
            <pc:docMk/>
            <pc:sldMk cId="446141309" sldId="302"/>
            <ac:spMk id="108" creationId="{A6651DEF-B614-0C82-8EB5-7B4140838A19}"/>
          </ac:spMkLst>
        </pc:spChg>
        <pc:graphicFrameChg chg="add mod">
          <ac:chgData name="Ananth Mohan" userId="0+ntHPCRoNBLvPdhBUzfljBEc8fje1ZhpS6eiRuEUeE=" providerId="None" clId="Web-{4AF81D87-FCD1-48FF-89A8-08309B10AD2E}" dt="2025-02-28T06:20:33.417" v="469" actId="1076"/>
          <ac:graphicFrameMkLst>
            <pc:docMk/>
            <pc:sldMk cId="446141309" sldId="302"/>
            <ac:graphicFrameMk id="4" creationId="{04D32102-237B-35B0-B048-59F6587832C9}"/>
          </ac:graphicFrameMkLst>
        </pc:graphicFrameChg>
        <pc:cxnChg chg="del">
          <ac:chgData name="Ananth Mohan" userId="0+ntHPCRoNBLvPdhBUzfljBEc8fje1ZhpS6eiRuEUeE=" providerId="None" clId="Web-{4AF81D87-FCD1-48FF-89A8-08309B10AD2E}" dt="2025-02-28T06:19:31.433" v="441"/>
          <ac:cxnSpMkLst>
            <pc:docMk/>
            <pc:sldMk cId="446141309" sldId="302"/>
            <ac:cxnSpMk id="54" creationId="{82C249D1-6C39-CA6D-2AD7-8BAB44DB5671}"/>
          </ac:cxnSpMkLst>
        </pc:cxnChg>
        <pc:cxnChg chg="del">
          <ac:chgData name="Ananth Mohan" userId="0+ntHPCRoNBLvPdhBUzfljBEc8fje1ZhpS6eiRuEUeE=" providerId="None" clId="Web-{4AF81D87-FCD1-48FF-89A8-08309B10AD2E}" dt="2025-02-28T06:19:29.324" v="438"/>
          <ac:cxnSpMkLst>
            <pc:docMk/>
            <pc:sldMk cId="446141309" sldId="302"/>
            <ac:cxnSpMk id="104" creationId="{4A468CA2-EFD1-9D31-8885-A27DE9FF2307}"/>
          </ac:cxnSpMkLst>
        </pc:cxnChg>
        <pc:cxnChg chg="del">
          <ac:chgData name="Ananth Mohan" userId="0+ntHPCRoNBLvPdhBUzfljBEc8fje1ZhpS6eiRuEUeE=" providerId="None" clId="Web-{4AF81D87-FCD1-48FF-89A8-08309B10AD2E}" dt="2025-02-28T06:19:29.324" v="437"/>
          <ac:cxnSpMkLst>
            <pc:docMk/>
            <pc:sldMk cId="446141309" sldId="302"/>
            <ac:cxnSpMk id="105" creationId="{CCEE8A60-4C23-DE67-DE11-60C0DD0B9E78}"/>
          </ac:cxnSpMkLst>
        </pc:cxnChg>
      </pc:sldChg>
      <pc:sldChg chg="addSp delSp modSp new ord">
        <pc:chgData name="Ananth Mohan" userId="0+ntHPCRoNBLvPdhBUzfljBEc8fje1ZhpS6eiRuEUeE=" providerId="None" clId="Web-{4AF81D87-FCD1-48FF-89A8-08309B10AD2E}" dt="2025-02-28T05:24:53.700" v="138"/>
        <pc:sldMkLst>
          <pc:docMk/>
          <pc:sldMk cId="3774185422" sldId="303"/>
        </pc:sldMkLst>
        <pc:spChg chg="del mod">
          <ac:chgData name="Ananth Mohan" userId="0+ntHPCRoNBLvPdhBUzfljBEc8fje1ZhpS6eiRuEUeE=" providerId="None" clId="Web-{4AF81D87-FCD1-48FF-89A8-08309B10AD2E}" dt="2025-02-28T05:15:53.791" v="5"/>
          <ac:spMkLst>
            <pc:docMk/>
            <pc:sldMk cId="3774185422" sldId="303"/>
            <ac:spMk id="2" creationId="{14AA4091-6EF3-26A5-D439-FE15BD00D524}"/>
          </ac:spMkLst>
        </pc:spChg>
        <pc:spChg chg="del">
          <ac:chgData name="Ananth Mohan" userId="0+ntHPCRoNBLvPdhBUzfljBEc8fje1ZhpS6eiRuEUeE=" providerId="None" clId="Web-{4AF81D87-FCD1-48FF-89A8-08309B10AD2E}" dt="2025-02-28T05:15:50.541" v="4"/>
          <ac:spMkLst>
            <pc:docMk/>
            <pc:sldMk cId="3774185422" sldId="303"/>
            <ac:spMk id="3" creationId="{DC683978-0123-AFB2-0B90-F07ED115B4B1}"/>
          </ac:spMkLst>
        </pc:spChg>
        <pc:spChg chg="add mod">
          <ac:chgData name="Ananth Mohan" userId="0+ntHPCRoNBLvPdhBUzfljBEc8fje1ZhpS6eiRuEUeE=" providerId="None" clId="Web-{4AF81D87-FCD1-48FF-89A8-08309B10AD2E}" dt="2025-02-28T05:23:48.402" v="137"/>
          <ac:spMkLst>
            <pc:docMk/>
            <pc:sldMk cId="3774185422" sldId="303"/>
            <ac:spMk id="12" creationId="{1169DDE9-B93C-CBBF-324B-24B2DEF9B9CB}"/>
          </ac:spMkLst>
        </pc:spChg>
        <pc:grpChg chg="add">
          <ac:chgData name="Ananth Mohan" userId="0+ntHPCRoNBLvPdhBUzfljBEc8fje1ZhpS6eiRuEUeE=" providerId="None" clId="Web-{4AF81D87-FCD1-48FF-89A8-08309B10AD2E}" dt="2025-02-28T05:24:53.700" v="138"/>
          <ac:grpSpMkLst>
            <pc:docMk/>
            <pc:sldMk cId="3774185422" sldId="303"/>
            <ac:grpSpMk id="13" creationId="{35DCD307-0B3B-42F4-A78C-441DBC811B89}"/>
          </ac:grpSpMkLst>
        </pc:grpChg>
        <pc:picChg chg="add del mod">
          <ac:chgData name="Ananth Mohan" userId="0+ntHPCRoNBLvPdhBUzfljBEc8fje1ZhpS6eiRuEUeE=" providerId="None" clId="Web-{4AF81D87-FCD1-48FF-89A8-08309B10AD2E}" dt="2025-02-28T05:17:30.573" v="17"/>
          <ac:picMkLst>
            <pc:docMk/>
            <pc:sldMk cId="3774185422" sldId="303"/>
            <ac:picMk id="6" creationId="{E4C921DD-79DF-38BC-D4B0-B5A9063E4198}"/>
          </ac:picMkLst>
        </pc:picChg>
        <pc:picChg chg="add mod">
          <ac:chgData name="Ananth Mohan" userId="0+ntHPCRoNBLvPdhBUzfljBEc8fje1ZhpS6eiRuEUeE=" providerId="None" clId="Web-{4AF81D87-FCD1-48FF-89A8-08309B10AD2E}" dt="2025-02-28T05:18:08.260" v="26" actId="14100"/>
          <ac:picMkLst>
            <pc:docMk/>
            <pc:sldMk cId="3774185422" sldId="303"/>
            <ac:picMk id="7" creationId="{5CEB51BA-5881-D549-60AF-4870ECD70C5A}"/>
          </ac:picMkLst>
        </pc:picChg>
        <pc:picChg chg="add mod">
          <ac:chgData name="Ananth Mohan" userId="0+ntHPCRoNBLvPdhBUzfljBEc8fje1ZhpS6eiRuEUeE=" providerId="None" clId="Web-{4AF81D87-FCD1-48FF-89A8-08309B10AD2E}" dt="2025-02-28T05:22:07.621" v="125" actId="1076"/>
          <ac:picMkLst>
            <pc:docMk/>
            <pc:sldMk cId="3774185422" sldId="303"/>
            <ac:picMk id="8" creationId="{6224BDD1-FAF0-9A21-BF6A-DF8B4A47D61B}"/>
          </ac:picMkLst>
        </pc:picChg>
        <pc:picChg chg="add mod">
          <ac:chgData name="Ananth Mohan" userId="0+ntHPCRoNBLvPdhBUzfljBEc8fje1ZhpS6eiRuEUeE=" providerId="None" clId="Web-{4AF81D87-FCD1-48FF-89A8-08309B10AD2E}" dt="2025-02-28T05:18:46.760" v="31" actId="1076"/>
          <ac:picMkLst>
            <pc:docMk/>
            <pc:sldMk cId="3774185422" sldId="303"/>
            <ac:picMk id="9" creationId="{923026DB-A4E5-FCF9-020E-4C2F1E7B2462}"/>
          </ac:picMkLst>
        </pc:picChg>
        <pc:picChg chg="add mod">
          <ac:chgData name="Ananth Mohan" userId="0+ntHPCRoNBLvPdhBUzfljBEc8fje1ZhpS6eiRuEUeE=" providerId="None" clId="Web-{4AF81D87-FCD1-48FF-89A8-08309B10AD2E}" dt="2025-02-28T05:21:45.980" v="121" actId="1076"/>
          <ac:picMkLst>
            <pc:docMk/>
            <pc:sldMk cId="3774185422" sldId="303"/>
            <ac:picMk id="10" creationId="{3C6A8745-4B29-E4D2-D1E9-684C52AA7365}"/>
          </ac:picMkLst>
        </pc:picChg>
        <pc:picChg chg="add mod">
          <ac:chgData name="Ananth Mohan" userId="0+ntHPCRoNBLvPdhBUzfljBEc8fje1ZhpS6eiRuEUeE=" providerId="None" clId="Web-{4AF81D87-FCD1-48FF-89A8-08309B10AD2E}" dt="2025-02-28T05:21:36.652" v="119" actId="14100"/>
          <ac:picMkLst>
            <pc:docMk/>
            <pc:sldMk cId="3774185422" sldId="303"/>
            <ac:picMk id="11" creationId="{C346959D-8835-646C-5803-3D7AB133250D}"/>
          </ac:picMkLst>
        </pc:picChg>
      </pc:sldChg>
      <pc:sldChg chg="add replId">
        <pc:chgData name="Ananth Mohan" userId="0+ntHPCRoNBLvPdhBUzfljBEc8fje1ZhpS6eiRuEUeE=" providerId="None" clId="Web-{4AF81D87-FCD1-48FF-89A8-08309B10AD2E}" dt="2025-02-28T06:14:08.763" v="239"/>
        <pc:sldMkLst>
          <pc:docMk/>
          <pc:sldMk cId="2832939209" sldId="304"/>
        </pc:sldMkLst>
      </pc:sldChg>
    </pc:docChg>
  </pc:docChgLst>
  <pc:docChgLst>
    <pc:chgData name="Hsueh-Ning Chao" userId="I32u27yO7tdajtqyP71sKDiQulIz6ic0z1xl0wdhUYk=" providerId="None" clId="Web-{102A1499-C530-4AC4-B5A8-6277B7F4BF34}"/>
    <pc:docChg chg="addSld modSld">
      <pc:chgData name="Hsueh-Ning Chao" userId="I32u27yO7tdajtqyP71sKDiQulIz6ic0z1xl0wdhUYk=" providerId="None" clId="Web-{102A1499-C530-4AC4-B5A8-6277B7F4BF34}" dt="2025-02-11T19:24:41.549" v="28" actId="1076"/>
      <pc:docMkLst>
        <pc:docMk/>
      </pc:docMkLst>
      <pc:sldChg chg="addSp delSp modSp add replId">
        <pc:chgData name="Hsueh-Ning Chao" userId="I32u27yO7tdajtqyP71sKDiQulIz6ic0z1xl0wdhUYk=" providerId="None" clId="Web-{102A1499-C530-4AC4-B5A8-6277B7F4BF34}" dt="2025-02-11T19:24:41.549" v="28" actId="1076"/>
        <pc:sldMkLst>
          <pc:docMk/>
          <pc:sldMk cId="3809204938" sldId="284"/>
        </pc:sldMkLst>
      </pc:sldChg>
    </pc:docChg>
  </pc:docChgLst>
  <pc:docChgLst>
    <pc:chgData name="Shih Min Lin" userId="EZMguJyP4QRPSMfRfjN+Y1sL5Ac+4RMpWotTWDpLLe0=" providerId="None" clId="Web-{2CA7C5DC-E90B-4487-91A7-7244F152E21E}"/>
    <pc:docChg chg="modSld">
      <pc:chgData name="Shih Min Lin" userId="EZMguJyP4QRPSMfRfjN+Y1sL5Ac+4RMpWotTWDpLLe0=" providerId="None" clId="Web-{2CA7C5DC-E90B-4487-91A7-7244F152E21E}" dt="2025-02-12T22:04:07.311" v="0" actId="20577"/>
      <pc:docMkLst>
        <pc:docMk/>
      </pc:docMkLst>
      <pc:sldChg chg="modSp">
        <pc:chgData name="Shih Min Lin" userId="EZMguJyP4QRPSMfRfjN+Y1sL5Ac+4RMpWotTWDpLLe0=" providerId="None" clId="Web-{2CA7C5DC-E90B-4487-91A7-7244F152E21E}" dt="2025-02-12T22:04:07.311" v="0" actId="20577"/>
        <pc:sldMkLst>
          <pc:docMk/>
          <pc:sldMk cId="1625305463" sldId="282"/>
        </pc:sldMkLst>
        <pc:spChg chg="mod">
          <ac:chgData name="Shih Min Lin" userId="EZMguJyP4QRPSMfRfjN+Y1sL5Ac+4RMpWotTWDpLLe0=" providerId="None" clId="Web-{2CA7C5DC-E90B-4487-91A7-7244F152E21E}" dt="2025-02-12T22:04:07.311" v="0" actId="20577"/>
          <ac:spMkLst>
            <pc:docMk/>
            <pc:sldMk cId="1625305463" sldId="282"/>
            <ac:spMk id="12" creationId="{F6608291-85F9-0136-65C2-488D320C148D}"/>
          </ac:spMkLst>
        </pc:spChg>
      </pc:sldChg>
    </pc:docChg>
  </pc:docChgLst>
  <pc:docChgLst>
    <pc:chgData name="Farha Shireen" userId="K9hHn9oINz5vZ9EtNhWdkbocU8fYfQRPeYvfmnVYJ7Q=" providerId="None" clId="Web-{71251976-55E1-440D-AA01-194C7963D89F}"/>
    <pc:docChg chg="addSld modSld modSection">
      <pc:chgData name="Farha Shireen" userId="K9hHn9oINz5vZ9EtNhWdkbocU8fYfQRPeYvfmnVYJ7Q=" providerId="None" clId="Web-{71251976-55E1-440D-AA01-194C7963D89F}" dt="2025-03-30T07:24:58.411" v="952" actId="1076"/>
      <pc:docMkLst>
        <pc:docMk/>
      </pc:docMkLst>
      <pc:sldChg chg="addSp delSp modSp">
        <pc:chgData name="Farha Shireen" userId="K9hHn9oINz5vZ9EtNhWdkbocU8fYfQRPeYvfmnVYJ7Q=" providerId="None" clId="Web-{71251976-55E1-440D-AA01-194C7963D89F}" dt="2025-03-30T07:14:38.497" v="887" actId="14100"/>
        <pc:sldMkLst>
          <pc:docMk/>
          <pc:sldMk cId="3339101643" sldId="331"/>
        </pc:sldMkLst>
        <pc:spChg chg="add del mod">
          <ac:chgData name="Farha Shireen" userId="K9hHn9oINz5vZ9EtNhWdkbocU8fYfQRPeYvfmnVYJ7Q=" providerId="None" clId="Web-{71251976-55E1-440D-AA01-194C7963D89F}" dt="2025-03-30T06:25:47.640" v="60"/>
          <ac:spMkLst>
            <pc:docMk/>
            <pc:sldMk cId="3339101643" sldId="331"/>
            <ac:spMk id="3" creationId="{AAB86ADA-89DB-4BBC-9767-A71F9FB4BB65}"/>
          </ac:spMkLst>
        </pc:spChg>
        <pc:spChg chg="add del mod">
          <ac:chgData name="Farha Shireen" userId="K9hHn9oINz5vZ9EtNhWdkbocU8fYfQRPeYvfmnVYJ7Q=" providerId="None" clId="Web-{71251976-55E1-440D-AA01-194C7963D89F}" dt="2025-03-30T07:00:13.315" v="843"/>
          <ac:spMkLst>
            <pc:docMk/>
            <pc:sldMk cId="3339101643" sldId="331"/>
            <ac:spMk id="4" creationId="{E296C67D-FC82-6562-56CD-EEBB4F87CEAA}"/>
          </ac:spMkLst>
        </pc:spChg>
        <pc:spChg chg="add mod">
          <ac:chgData name="Farha Shireen" userId="K9hHn9oINz5vZ9EtNhWdkbocU8fYfQRPeYvfmnVYJ7Q=" providerId="None" clId="Web-{71251976-55E1-440D-AA01-194C7963D89F}" dt="2025-03-30T07:14:38.481" v="886" actId="14100"/>
          <ac:spMkLst>
            <pc:docMk/>
            <pc:sldMk cId="3339101643" sldId="331"/>
            <ac:spMk id="10849" creationId="{25851C7E-9D42-867F-B426-1CA6BDADD8B4}"/>
          </ac:spMkLst>
        </pc:spChg>
        <pc:spChg chg="add del mod">
          <ac:chgData name="Farha Shireen" userId="K9hHn9oINz5vZ9EtNhWdkbocU8fYfQRPeYvfmnVYJ7Q=" providerId="None" clId="Web-{71251976-55E1-440D-AA01-194C7963D89F}" dt="2025-03-30T06:49:30.351" v="729"/>
          <ac:spMkLst>
            <pc:docMk/>
            <pc:sldMk cId="3339101643" sldId="331"/>
            <ac:spMk id="10850" creationId="{CB8A38CF-58BA-F08C-ADA7-867929C5B540}"/>
          </ac:spMkLst>
        </pc:spChg>
        <pc:spChg chg="add mod">
          <ac:chgData name="Farha Shireen" userId="K9hHn9oINz5vZ9EtNhWdkbocU8fYfQRPeYvfmnVYJ7Q=" providerId="None" clId="Web-{71251976-55E1-440D-AA01-194C7963D89F}" dt="2025-03-30T07:14:38.497" v="887" actId="14100"/>
          <ac:spMkLst>
            <pc:docMk/>
            <pc:sldMk cId="3339101643" sldId="331"/>
            <ac:spMk id="10851" creationId="{2209F44A-2ADD-A199-FA3C-81A8D1070E39}"/>
          </ac:spMkLst>
        </pc:spChg>
        <pc:spChg chg="add mod">
          <ac:chgData name="Farha Shireen" userId="K9hHn9oINz5vZ9EtNhWdkbocU8fYfQRPeYvfmnVYJ7Q=" providerId="None" clId="Web-{71251976-55E1-440D-AA01-194C7963D89F}" dt="2025-03-30T07:02:47.934" v="872" actId="1076"/>
          <ac:spMkLst>
            <pc:docMk/>
            <pc:sldMk cId="3339101643" sldId="331"/>
            <ac:spMk id="10853" creationId="{C1CC937A-CF76-D4E2-5E97-6BD2C0F7DB7E}"/>
          </ac:spMkLst>
        </pc:spChg>
        <pc:spChg chg="add mod">
          <ac:chgData name="Farha Shireen" userId="K9hHn9oINz5vZ9EtNhWdkbocU8fYfQRPeYvfmnVYJ7Q=" providerId="None" clId="Web-{71251976-55E1-440D-AA01-194C7963D89F}" dt="2025-03-30T07:03:40.685" v="880" actId="1076"/>
          <ac:spMkLst>
            <pc:docMk/>
            <pc:sldMk cId="3339101643" sldId="331"/>
            <ac:spMk id="10854" creationId="{2A7D76D9-4FCA-C587-1256-B1409AE890FB}"/>
          </ac:spMkLst>
        </pc:spChg>
        <pc:spChg chg="add mod">
          <ac:chgData name="Farha Shireen" userId="K9hHn9oINz5vZ9EtNhWdkbocU8fYfQRPeYvfmnVYJ7Q=" providerId="None" clId="Web-{71251976-55E1-440D-AA01-194C7963D89F}" dt="2025-03-30T07:02:54.559" v="873" actId="1076"/>
          <ac:spMkLst>
            <pc:docMk/>
            <pc:sldMk cId="3339101643" sldId="331"/>
            <ac:spMk id="10855" creationId="{6B9C41E0-4A1B-0087-2AA0-282D86FB15FA}"/>
          </ac:spMkLst>
        </pc:spChg>
        <pc:spChg chg="add mod">
          <ac:chgData name="Farha Shireen" userId="K9hHn9oINz5vZ9EtNhWdkbocU8fYfQRPeYvfmnVYJ7Q=" providerId="None" clId="Web-{71251976-55E1-440D-AA01-194C7963D89F}" dt="2025-03-30T07:03:21.732" v="876" actId="1076"/>
          <ac:spMkLst>
            <pc:docMk/>
            <pc:sldMk cId="3339101643" sldId="331"/>
            <ac:spMk id="10856" creationId="{8BCB23BF-7DD6-A03F-9E95-5CDAB85B57BE}"/>
          </ac:spMkLst>
        </pc:spChg>
        <pc:spChg chg="add mod">
          <ac:chgData name="Farha Shireen" userId="K9hHn9oINz5vZ9EtNhWdkbocU8fYfQRPeYvfmnVYJ7Q=" providerId="None" clId="Web-{71251976-55E1-440D-AA01-194C7963D89F}" dt="2025-03-30T07:03:02.403" v="874" actId="1076"/>
          <ac:spMkLst>
            <pc:docMk/>
            <pc:sldMk cId="3339101643" sldId="331"/>
            <ac:spMk id="10857" creationId="{AA3CE395-F4CD-0A3B-B7BC-CCFE36980D01}"/>
          </ac:spMkLst>
        </pc:spChg>
        <pc:spChg chg="add mod">
          <ac:chgData name="Farha Shireen" userId="K9hHn9oINz5vZ9EtNhWdkbocU8fYfQRPeYvfmnVYJ7Q=" providerId="None" clId="Web-{71251976-55E1-440D-AA01-194C7963D89F}" dt="2025-03-30T07:03:35.013" v="879" actId="1076"/>
          <ac:spMkLst>
            <pc:docMk/>
            <pc:sldMk cId="3339101643" sldId="331"/>
            <ac:spMk id="10858" creationId="{F10B3450-06C8-6933-44A4-05D8951C5FC6}"/>
          </ac:spMkLst>
        </pc:spChg>
        <pc:spChg chg="add mod">
          <ac:chgData name="Farha Shireen" userId="K9hHn9oINz5vZ9EtNhWdkbocU8fYfQRPeYvfmnVYJ7Q=" providerId="None" clId="Web-{71251976-55E1-440D-AA01-194C7963D89F}" dt="2025-03-30T07:03:10.309" v="875" actId="1076"/>
          <ac:spMkLst>
            <pc:docMk/>
            <pc:sldMk cId="3339101643" sldId="331"/>
            <ac:spMk id="10859" creationId="{8069ABE0-4817-C661-37C7-8805490648D3}"/>
          </ac:spMkLst>
        </pc:spChg>
        <pc:spChg chg="add mod">
          <ac:chgData name="Farha Shireen" userId="K9hHn9oINz5vZ9EtNhWdkbocU8fYfQRPeYvfmnVYJ7Q=" providerId="None" clId="Web-{71251976-55E1-440D-AA01-194C7963D89F}" dt="2025-03-30T07:03:47.561" v="883" actId="1076"/>
          <ac:spMkLst>
            <pc:docMk/>
            <pc:sldMk cId="3339101643" sldId="331"/>
            <ac:spMk id="10860" creationId="{E2F03ABD-B1D7-B787-3224-B383A71614EC}"/>
          </ac:spMkLst>
        </pc:spChg>
        <pc:spChg chg="add mod">
          <ac:chgData name="Farha Shireen" userId="K9hHn9oINz5vZ9EtNhWdkbocU8fYfQRPeYvfmnVYJ7Q=" providerId="None" clId="Web-{71251976-55E1-440D-AA01-194C7963D89F}" dt="2025-03-30T07:14:20.586" v="885"/>
          <ac:spMkLst>
            <pc:docMk/>
            <pc:sldMk cId="3339101643" sldId="331"/>
            <ac:spMk id="10861" creationId="{F46D5F0A-774F-102F-0336-89017046F028}"/>
          </ac:spMkLst>
        </pc:spChg>
        <pc:graphicFrameChg chg="add del mod modGraphic">
          <ac:chgData name="Farha Shireen" userId="K9hHn9oINz5vZ9EtNhWdkbocU8fYfQRPeYvfmnVYJ7Q=" providerId="None" clId="Web-{71251976-55E1-440D-AA01-194C7963D89F}" dt="2025-03-30T06:33:41.952" v="149"/>
          <ac:graphicFrameMkLst>
            <pc:docMk/>
            <pc:sldMk cId="3339101643" sldId="331"/>
            <ac:graphicFrameMk id="7" creationId="{A103BE60-BF88-B230-01C7-5E2AD329778B}"/>
          </ac:graphicFrameMkLst>
        </pc:graphicFrameChg>
        <pc:graphicFrameChg chg="add del mod modGraphic">
          <ac:chgData name="Farha Shireen" userId="K9hHn9oINz5vZ9EtNhWdkbocU8fYfQRPeYvfmnVYJ7Q=" providerId="None" clId="Web-{71251976-55E1-440D-AA01-194C7963D89F}" dt="2025-03-30T06:47:40.082" v="718"/>
          <ac:graphicFrameMkLst>
            <pc:docMk/>
            <pc:sldMk cId="3339101643" sldId="331"/>
            <ac:graphicFrameMk id="2085" creationId="{F28A901F-F98D-1A79-9037-F7AFD31634D8}"/>
          </ac:graphicFrameMkLst>
        </pc:graphicFrameChg>
        <pc:graphicFrameChg chg="add del mod modGraphic">
          <ac:chgData name="Farha Shireen" userId="K9hHn9oINz5vZ9EtNhWdkbocU8fYfQRPeYvfmnVYJ7Q=" providerId="None" clId="Web-{71251976-55E1-440D-AA01-194C7963D89F}" dt="2025-03-30T06:48:43.850" v="721"/>
          <ac:graphicFrameMkLst>
            <pc:docMk/>
            <pc:sldMk cId="3339101643" sldId="331"/>
            <ac:graphicFrameMk id="10838" creationId="{BEF66157-7936-A0D3-00D3-081BE5E1A9CE}"/>
          </ac:graphicFrameMkLst>
        </pc:graphicFrameChg>
        <pc:picChg chg="add del mod">
          <ac:chgData name="Farha Shireen" userId="K9hHn9oINz5vZ9EtNhWdkbocU8fYfQRPeYvfmnVYJ7Q=" providerId="None" clId="Web-{71251976-55E1-440D-AA01-194C7963D89F}" dt="2025-03-30T06:51:38.014" v="740"/>
          <ac:picMkLst>
            <pc:docMk/>
            <pc:sldMk cId="3339101643" sldId="331"/>
            <ac:picMk id="10852" creationId="{A6ADD387-BDE3-33F3-EBDC-DBFA186033CA}"/>
          </ac:picMkLst>
        </pc:picChg>
      </pc:sldChg>
      <pc:sldChg chg="addSp delSp modSp add replId">
        <pc:chgData name="Farha Shireen" userId="K9hHn9oINz5vZ9EtNhWdkbocU8fYfQRPeYvfmnVYJ7Q=" providerId="None" clId="Web-{71251976-55E1-440D-AA01-194C7963D89F}" dt="2025-03-30T07:24:58.411" v="952" actId="1076"/>
        <pc:sldMkLst>
          <pc:docMk/>
          <pc:sldMk cId="4237057487" sldId="338"/>
        </pc:sldMkLst>
        <pc:spChg chg="add del mod">
          <ac:chgData name="Farha Shireen" userId="K9hHn9oINz5vZ9EtNhWdkbocU8fYfQRPeYvfmnVYJ7Q=" providerId="None" clId="Web-{71251976-55E1-440D-AA01-194C7963D89F}" dt="2025-03-30T07:17:49.315" v="912"/>
          <ac:spMkLst>
            <pc:docMk/>
            <pc:sldMk cId="4237057487" sldId="338"/>
            <ac:spMk id="3" creationId="{FAF74F6D-C4E2-B6E5-7B50-EE94930EDDB7}"/>
          </ac:spMkLst>
        </pc:spChg>
        <pc:spChg chg="del">
          <ac:chgData name="Farha Shireen" userId="K9hHn9oINz5vZ9EtNhWdkbocU8fYfQRPeYvfmnVYJ7Q=" providerId="None" clId="Web-{71251976-55E1-440D-AA01-194C7963D89F}" dt="2025-03-30T07:15:04.185" v="890"/>
          <ac:spMkLst>
            <pc:docMk/>
            <pc:sldMk cId="4237057487" sldId="338"/>
            <ac:spMk id="10849" creationId="{90BE2761-3433-687A-317F-43E007556980}"/>
          </ac:spMkLst>
        </pc:spChg>
        <pc:spChg chg="del">
          <ac:chgData name="Farha Shireen" userId="K9hHn9oINz5vZ9EtNhWdkbocU8fYfQRPeYvfmnVYJ7Q=" providerId="None" clId="Web-{71251976-55E1-440D-AA01-194C7963D89F}" dt="2025-03-30T07:15:04.185" v="889"/>
          <ac:spMkLst>
            <pc:docMk/>
            <pc:sldMk cId="4237057487" sldId="338"/>
            <ac:spMk id="10851" creationId="{49E17FD7-F598-CFDC-19A4-363A0FA591F4}"/>
          </ac:spMkLst>
        </pc:spChg>
        <pc:spChg chg="del">
          <ac:chgData name="Farha Shireen" userId="K9hHn9oINz5vZ9EtNhWdkbocU8fYfQRPeYvfmnVYJ7Q=" providerId="None" clId="Web-{71251976-55E1-440D-AA01-194C7963D89F}" dt="2025-03-30T07:15:14.341" v="892"/>
          <ac:spMkLst>
            <pc:docMk/>
            <pc:sldMk cId="4237057487" sldId="338"/>
            <ac:spMk id="10853" creationId="{8F66B2F1-B8DE-1866-07E1-D94D28041913}"/>
          </ac:spMkLst>
        </pc:spChg>
        <pc:spChg chg="del">
          <ac:chgData name="Farha Shireen" userId="K9hHn9oINz5vZ9EtNhWdkbocU8fYfQRPeYvfmnVYJ7Q=" providerId="None" clId="Web-{71251976-55E1-440D-AA01-194C7963D89F}" dt="2025-03-30T07:15:14.341" v="891"/>
          <ac:spMkLst>
            <pc:docMk/>
            <pc:sldMk cId="4237057487" sldId="338"/>
            <ac:spMk id="10854" creationId="{320A7ED3-FCD5-F3C9-21DB-568E893CDEC6}"/>
          </ac:spMkLst>
        </pc:spChg>
        <pc:spChg chg="del">
          <ac:chgData name="Farha Shireen" userId="K9hHn9oINz5vZ9EtNhWdkbocU8fYfQRPeYvfmnVYJ7Q=" providerId="None" clId="Web-{71251976-55E1-440D-AA01-194C7963D89F}" dt="2025-03-30T07:15:17.435" v="894"/>
          <ac:spMkLst>
            <pc:docMk/>
            <pc:sldMk cId="4237057487" sldId="338"/>
            <ac:spMk id="10855" creationId="{0D3A3377-B68A-3B9F-C6D0-5A3BAF09929E}"/>
          </ac:spMkLst>
        </pc:spChg>
        <pc:spChg chg="del">
          <ac:chgData name="Farha Shireen" userId="K9hHn9oINz5vZ9EtNhWdkbocU8fYfQRPeYvfmnVYJ7Q=" providerId="None" clId="Web-{71251976-55E1-440D-AA01-194C7963D89F}" dt="2025-03-30T07:15:17.435" v="893"/>
          <ac:spMkLst>
            <pc:docMk/>
            <pc:sldMk cId="4237057487" sldId="338"/>
            <ac:spMk id="10856" creationId="{E714DB93-79FB-8EFB-40ED-997D89581712}"/>
          </ac:spMkLst>
        </pc:spChg>
        <pc:spChg chg="del">
          <ac:chgData name="Farha Shireen" userId="K9hHn9oINz5vZ9EtNhWdkbocU8fYfQRPeYvfmnVYJ7Q=" providerId="None" clId="Web-{71251976-55E1-440D-AA01-194C7963D89F}" dt="2025-03-30T07:15:31.498" v="899"/>
          <ac:spMkLst>
            <pc:docMk/>
            <pc:sldMk cId="4237057487" sldId="338"/>
            <ac:spMk id="10857" creationId="{132B62FC-0B72-35F8-9A00-1A4874008061}"/>
          </ac:spMkLst>
        </pc:spChg>
        <pc:spChg chg="del mod">
          <ac:chgData name="Farha Shireen" userId="K9hHn9oINz5vZ9EtNhWdkbocU8fYfQRPeYvfmnVYJ7Q=" providerId="None" clId="Web-{71251976-55E1-440D-AA01-194C7963D89F}" dt="2025-03-30T07:15:28.545" v="898"/>
          <ac:spMkLst>
            <pc:docMk/>
            <pc:sldMk cId="4237057487" sldId="338"/>
            <ac:spMk id="10858" creationId="{1FA00D65-2940-6983-8D31-BA717F991BB9}"/>
          </ac:spMkLst>
        </pc:spChg>
        <pc:spChg chg="del">
          <ac:chgData name="Farha Shireen" userId="K9hHn9oINz5vZ9EtNhWdkbocU8fYfQRPeYvfmnVYJ7Q=" providerId="None" clId="Web-{71251976-55E1-440D-AA01-194C7963D89F}" dt="2025-03-30T07:15:25.217" v="896"/>
          <ac:spMkLst>
            <pc:docMk/>
            <pc:sldMk cId="4237057487" sldId="338"/>
            <ac:spMk id="10859" creationId="{A910E1D7-0D56-B6DC-E999-FE0B38467BBB}"/>
          </ac:spMkLst>
        </pc:spChg>
        <pc:spChg chg="del">
          <ac:chgData name="Farha Shireen" userId="K9hHn9oINz5vZ9EtNhWdkbocU8fYfQRPeYvfmnVYJ7Q=" providerId="None" clId="Web-{71251976-55E1-440D-AA01-194C7963D89F}" dt="2025-03-30T07:15:22.232" v="895"/>
          <ac:spMkLst>
            <pc:docMk/>
            <pc:sldMk cId="4237057487" sldId="338"/>
            <ac:spMk id="10860" creationId="{BC5338F4-648B-E368-C0F3-439B8E48E816}"/>
          </ac:spMkLst>
        </pc:spChg>
        <pc:spChg chg="mod">
          <ac:chgData name="Farha Shireen" userId="K9hHn9oINz5vZ9EtNhWdkbocU8fYfQRPeYvfmnVYJ7Q=" providerId="None" clId="Web-{71251976-55E1-440D-AA01-194C7963D89F}" dt="2025-03-30T07:22:16.062" v="947" actId="1076"/>
          <ac:spMkLst>
            <pc:docMk/>
            <pc:sldMk cId="4237057487" sldId="338"/>
            <ac:spMk id="10861" creationId="{F6D1E844-A057-C3B5-7ABD-372C9BB5D9D6}"/>
          </ac:spMkLst>
        </pc:spChg>
        <pc:graphicFrameChg chg="add mod modGraphic">
          <ac:chgData name="Farha Shireen" userId="K9hHn9oINz5vZ9EtNhWdkbocU8fYfQRPeYvfmnVYJ7Q=" providerId="None" clId="Web-{71251976-55E1-440D-AA01-194C7963D89F}" dt="2025-03-30T07:24:58.411" v="952" actId="1076"/>
          <ac:graphicFrameMkLst>
            <pc:docMk/>
            <pc:sldMk cId="4237057487" sldId="338"/>
            <ac:graphicFrameMk id="4" creationId="{F79C8FAE-571F-0B1B-E7A9-0D438F2D69C7}"/>
          </ac:graphicFrameMkLst>
        </pc:graphicFrameChg>
      </pc:sldChg>
    </pc:docChg>
  </pc:docChgLst>
  <pc:docChgLst>
    <pc:chgData name="Ananth Mohan" userId="0+ntHPCRoNBLvPdhBUzfljBEc8fje1ZhpS6eiRuEUeE=" providerId="None" clId="Web-{3FBA22AA-2C3B-4071-A15E-96D4041F53C0}"/>
    <pc:docChg chg="addSld modSld">
      <pc:chgData name="Ananth Mohan" userId="0+ntHPCRoNBLvPdhBUzfljBEc8fje1ZhpS6eiRuEUeE=" providerId="None" clId="Web-{3FBA22AA-2C3B-4071-A15E-96D4041F53C0}" dt="2025-02-21T20:28:04.579" v="511" actId="20577"/>
      <pc:docMkLst>
        <pc:docMk/>
      </pc:docMkLst>
      <pc:sldChg chg="addSp delSp modSp new mod modClrScheme chgLayout">
        <pc:chgData name="Ananth Mohan" userId="0+ntHPCRoNBLvPdhBUzfljBEc8fje1ZhpS6eiRuEUeE=" providerId="None" clId="Web-{3FBA22AA-2C3B-4071-A15E-96D4041F53C0}" dt="2025-02-21T20:28:04.579" v="511" actId="20577"/>
        <pc:sldMkLst>
          <pc:docMk/>
          <pc:sldMk cId="1170602057" sldId="299"/>
        </pc:sldMkLst>
        <pc:spChg chg="add mod ord">
          <ac:chgData name="Ananth Mohan" userId="0+ntHPCRoNBLvPdhBUzfljBEc8fje1ZhpS6eiRuEUeE=" providerId="None" clId="Web-{3FBA22AA-2C3B-4071-A15E-96D4041F53C0}" dt="2025-02-21T19:55:46.433" v="272" actId="1076"/>
          <ac:spMkLst>
            <pc:docMk/>
            <pc:sldMk cId="1170602057" sldId="299"/>
            <ac:spMk id="2" creationId="{7D5FEDDA-C278-F1AA-CD8E-5B00104C1BCA}"/>
          </ac:spMkLst>
        </pc:spChg>
        <pc:spChg chg="mod ord">
          <ac:chgData name="Ananth Mohan" userId="0+ntHPCRoNBLvPdhBUzfljBEc8fje1ZhpS6eiRuEUeE=" providerId="None" clId="Web-{3FBA22AA-2C3B-4071-A15E-96D4041F53C0}" dt="2025-02-21T19:01:18.506" v="1"/>
          <ac:spMkLst>
            <pc:docMk/>
            <pc:sldMk cId="1170602057" sldId="299"/>
            <ac:spMk id="5" creationId="{0B167E8B-670A-785D-0BB3-29071A19290C}"/>
          </ac:spMkLst>
        </pc:spChg>
        <pc:spChg chg="mod ord">
          <ac:chgData name="Ananth Mohan" userId="0+ntHPCRoNBLvPdhBUzfljBEc8fje1ZhpS6eiRuEUeE=" providerId="None" clId="Web-{3FBA22AA-2C3B-4071-A15E-96D4041F53C0}" dt="2025-02-21T19:01:18.506" v="1"/>
          <ac:spMkLst>
            <pc:docMk/>
            <pc:sldMk cId="1170602057" sldId="299"/>
            <ac:spMk id="6" creationId="{FD11FB79-992C-3D23-61B4-BBC648536A78}"/>
          </ac:spMkLst>
        </pc:spChg>
        <pc:spChg chg="add mod">
          <ac:chgData name="Ananth Mohan" userId="0+ntHPCRoNBLvPdhBUzfljBEc8fje1ZhpS6eiRuEUeE=" providerId="None" clId="Web-{3FBA22AA-2C3B-4071-A15E-96D4041F53C0}" dt="2025-02-21T19:55:46.355" v="263" actId="1076"/>
          <ac:spMkLst>
            <pc:docMk/>
            <pc:sldMk cId="1170602057" sldId="299"/>
            <ac:spMk id="8" creationId="{96285D32-63D2-BBC3-B488-C151D1F0FA8F}"/>
          </ac:spMkLst>
        </pc:spChg>
        <pc:spChg chg="add mod">
          <ac:chgData name="Ananth Mohan" userId="0+ntHPCRoNBLvPdhBUzfljBEc8fje1ZhpS6eiRuEUeE=" providerId="None" clId="Web-{3FBA22AA-2C3B-4071-A15E-96D4041F53C0}" dt="2025-02-21T19:55:46.355" v="264" actId="1076"/>
          <ac:spMkLst>
            <pc:docMk/>
            <pc:sldMk cId="1170602057" sldId="299"/>
            <ac:spMk id="10" creationId="{DA33BF2E-7506-5BF9-24BC-2D7B48DA7F2B}"/>
          </ac:spMkLst>
        </pc:spChg>
        <pc:spChg chg="add mod">
          <ac:chgData name="Ananth Mohan" userId="0+ntHPCRoNBLvPdhBUzfljBEc8fje1ZhpS6eiRuEUeE=" providerId="None" clId="Web-{3FBA22AA-2C3B-4071-A15E-96D4041F53C0}" dt="2025-02-21T20:28:04.579" v="511" actId="20577"/>
          <ac:spMkLst>
            <pc:docMk/>
            <pc:sldMk cId="1170602057" sldId="299"/>
            <ac:spMk id="11" creationId="{9F4391FC-E34A-9C75-C366-27C595140A9E}"/>
          </ac:spMkLst>
        </pc:spChg>
        <pc:spChg chg="add mod">
          <ac:chgData name="Ananth Mohan" userId="0+ntHPCRoNBLvPdhBUzfljBEc8fje1ZhpS6eiRuEUeE=" providerId="None" clId="Web-{3FBA22AA-2C3B-4071-A15E-96D4041F53C0}" dt="2025-02-21T19:55:46.402" v="269" actId="1076"/>
          <ac:spMkLst>
            <pc:docMk/>
            <pc:sldMk cId="1170602057" sldId="299"/>
            <ac:spMk id="15" creationId="{D5E1E239-23AD-C382-9F30-A42E6BC0F904}"/>
          </ac:spMkLst>
        </pc:spChg>
        <pc:spChg chg="add mod ord">
          <ac:chgData name="Ananth Mohan" userId="0+ntHPCRoNBLvPdhBUzfljBEc8fje1ZhpS6eiRuEUeE=" providerId="None" clId="Web-{3FBA22AA-2C3B-4071-A15E-96D4041F53C0}" dt="2025-02-21T19:55:46.418" v="271" actId="1076"/>
          <ac:spMkLst>
            <pc:docMk/>
            <pc:sldMk cId="1170602057" sldId="299"/>
            <ac:spMk id="17" creationId="{5E5B07BD-E5E4-575D-CAD2-935AC7A56F5B}"/>
          </ac:spMkLst>
        </pc:spChg>
        <pc:cxnChg chg="add mod">
          <ac:chgData name="Ananth Mohan" userId="0+ntHPCRoNBLvPdhBUzfljBEc8fje1ZhpS6eiRuEUeE=" providerId="None" clId="Web-{3FBA22AA-2C3B-4071-A15E-96D4041F53C0}" dt="2025-02-21T19:55:46.371" v="265" actId="1076"/>
          <ac:cxnSpMkLst>
            <pc:docMk/>
            <pc:sldMk cId="1170602057" sldId="299"/>
            <ac:cxnSpMk id="4" creationId="{8192D790-E699-74CA-0F98-AA166A3F71C2}"/>
          </ac:cxnSpMkLst>
        </pc:cxnChg>
        <pc:cxnChg chg="add mod">
          <ac:chgData name="Ananth Mohan" userId="0+ntHPCRoNBLvPdhBUzfljBEc8fje1ZhpS6eiRuEUeE=" providerId="None" clId="Web-{3FBA22AA-2C3B-4071-A15E-96D4041F53C0}" dt="2025-02-21T19:55:46.371" v="266" actId="1076"/>
          <ac:cxnSpMkLst>
            <pc:docMk/>
            <pc:sldMk cId="1170602057" sldId="299"/>
            <ac:cxnSpMk id="7" creationId="{7E3499DF-321A-48FA-85E0-836771029D58}"/>
          </ac:cxnSpMkLst>
        </pc:cxnChg>
        <pc:cxnChg chg="add mod">
          <ac:chgData name="Ananth Mohan" userId="0+ntHPCRoNBLvPdhBUzfljBEc8fje1ZhpS6eiRuEUeE=" providerId="None" clId="Web-{3FBA22AA-2C3B-4071-A15E-96D4041F53C0}" dt="2025-02-21T19:55:46.386" v="268" actId="1076"/>
          <ac:cxnSpMkLst>
            <pc:docMk/>
            <pc:sldMk cId="1170602057" sldId="299"/>
            <ac:cxnSpMk id="12" creationId="{A348BCEA-40F9-4D62-00A8-90F41D15DF60}"/>
          </ac:cxnSpMkLst>
        </pc:cxnChg>
        <pc:cxnChg chg="add mod">
          <ac:chgData name="Ananth Mohan" userId="0+ntHPCRoNBLvPdhBUzfljBEc8fje1ZhpS6eiRuEUeE=" providerId="None" clId="Web-{3FBA22AA-2C3B-4071-A15E-96D4041F53C0}" dt="2025-02-21T19:55:46.402" v="270" actId="1076"/>
          <ac:cxnSpMkLst>
            <pc:docMk/>
            <pc:sldMk cId="1170602057" sldId="299"/>
            <ac:cxnSpMk id="18" creationId="{C6633DB3-F536-BAB8-A315-4566415ECF90}"/>
          </ac:cxnSpMkLst>
        </pc:cxnChg>
        <pc:cxnChg chg="add mod">
          <ac:chgData name="Ananth Mohan" userId="0+ntHPCRoNBLvPdhBUzfljBEc8fje1ZhpS6eiRuEUeE=" providerId="None" clId="Web-{3FBA22AA-2C3B-4071-A15E-96D4041F53C0}" dt="2025-02-21T19:55:46.433" v="273" actId="1076"/>
          <ac:cxnSpMkLst>
            <pc:docMk/>
            <pc:sldMk cId="1170602057" sldId="299"/>
            <ac:cxnSpMk id="20" creationId="{7B91EFB4-5F5E-EE48-FE3D-18299D147D10}"/>
          </ac:cxnSpMkLst>
        </pc:cxnChg>
      </pc:sldChg>
      <pc:sldChg chg="addSp delSp modSp add replId">
        <pc:chgData name="Ananth Mohan" userId="0+ntHPCRoNBLvPdhBUzfljBEc8fje1ZhpS6eiRuEUeE=" providerId="None" clId="Web-{3FBA22AA-2C3B-4071-A15E-96D4041F53C0}" dt="2025-02-21T20:27:53.423" v="510" actId="20577"/>
        <pc:sldMkLst>
          <pc:docMk/>
          <pc:sldMk cId="462100060" sldId="300"/>
        </pc:sldMkLst>
        <pc:spChg chg="add mod ord">
          <ac:chgData name="Ananth Mohan" userId="0+ntHPCRoNBLvPdhBUzfljBEc8fje1ZhpS6eiRuEUeE=" providerId="None" clId="Web-{3FBA22AA-2C3B-4071-A15E-96D4041F53C0}" dt="2025-02-21T20:27:21.672" v="498"/>
          <ac:spMkLst>
            <pc:docMk/>
            <pc:sldMk cId="462100060" sldId="300"/>
            <ac:spMk id="3" creationId="{B4B183DD-82AC-EFBA-471A-7C8357C4311A}"/>
          </ac:spMkLst>
        </pc:spChg>
        <pc:spChg chg="mod ord">
          <ac:chgData name="Ananth Mohan" userId="0+ntHPCRoNBLvPdhBUzfljBEc8fje1ZhpS6eiRuEUeE=" providerId="None" clId="Web-{3FBA22AA-2C3B-4071-A15E-96D4041F53C0}" dt="2025-02-21T20:27:21.625" v="496"/>
          <ac:spMkLst>
            <pc:docMk/>
            <pc:sldMk cId="462100060" sldId="300"/>
            <ac:spMk id="10" creationId="{ABFB8848-FB07-1753-C893-2CCD021C5F7D}"/>
          </ac:spMkLst>
        </pc:spChg>
        <pc:spChg chg="mod ord">
          <ac:chgData name="Ananth Mohan" userId="0+ntHPCRoNBLvPdhBUzfljBEc8fje1ZhpS6eiRuEUeE=" providerId="None" clId="Web-{3FBA22AA-2C3B-4071-A15E-96D4041F53C0}" dt="2025-02-21T20:27:21.625" v="497"/>
          <ac:spMkLst>
            <pc:docMk/>
            <pc:sldMk cId="462100060" sldId="300"/>
            <ac:spMk id="11" creationId="{4862E3ED-8F1B-AEA2-5AA8-D0D22385FCFF}"/>
          </ac:spMkLst>
        </pc:spChg>
        <pc:spChg chg="mod">
          <ac:chgData name="Ananth Mohan" userId="0+ntHPCRoNBLvPdhBUzfljBEc8fje1ZhpS6eiRuEUeE=" providerId="None" clId="Web-{3FBA22AA-2C3B-4071-A15E-96D4041F53C0}" dt="2025-02-21T20:27:08.249" v="495" actId="20577"/>
          <ac:spMkLst>
            <pc:docMk/>
            <pc:sldMk cId="462100060" sldId="300"/>
            <ac:spMk id="15" creationId="{92EC3E38-DDB5-0DF9-A0F9-738F5487C205}"/>
          </ac:spMkLst>
        </pc:spChg>
        <pc:spChg chg="mod ord">
          <ac:chgData name="Ananth Mohan" userId="0+ntHPCRoNBLvPdhBUzfljBEc8fje1ZhpS6eiRuEUeE=" providerId="None" clId="Web-{3FBA22AA-2C3B-4071-A15E-96D4041F53C0}" dt="2025-02-21T20:20:44.583" v="430" actId="1076"/>
          <ac:spMkLst>
            <pc:docMk/>
            <pc:sldMk cId="462100060" sldId="300"/>
            <ac:spMk id="17" creationId="{F7A49155-B661-AFE9-5909-B499497809AD}"/>
          </ac:spMkLst>
        </pc:spChg>
        <pc:spChg chg="add mod">
          <ac:chgData name="Ananth Mohan" userId="0+ntHPCRoNBLvPdhBUzfljBEc8fje1ZhpS6eiRuEUeE=" providerId="None" clId="Web-{3FBA22AA-2C3B-4071-A15E-96D4041F53C0}" dt="2025-02-21T20:27:53.423" v="510" actId="20577"/>
          <ac:spMkLst>
            <pc:docMk/>
            <pc:sldMk cId="462100060" sldId="300"/>
            <ac:spMk id="19" creationId="{A6DB30E2-30BF-7ADE-41F0-B7C8AC10854A}"/>
          </ac:spMkLst>
        </pc:spChg>
        <pc:spChg chg="add mod">
          <ac:chgData name="Ananth Mohan" userId="0+ntHPCRoNBLvPdhBUzfljBEc8fje1ZhpS6eiRuEUeE=" providerId="None" clId="Web-{3FBA22AA-2C3B-4071-A15E-96D4041F53C0}" dt="2025-02-21T20:21:54.210" v="467" actId="20577"/>
          <ac:spMkLst>
            <pc:docMk/>
            <pc:sldMk cId="462100060" sldId="300"/>
            <ac:spMk id="22" creationId="{41E93B25-911A-696E-5B0E-A73EAC328CB7}"/>
          </ac:spMkLst>
        </pc:spChg>
        <pc:cxnChg chg="mod">
          <ac:chgData name="Ananth Mohan" userId="0+ntHPCRoNBLvPdhBUzfljBEc8fje1ZhpS6eiRuEUeE=" providerId="None" clId="Web-{3FBA22AA-2C3B-4071-A15E-96D4041F53C0}" dt="2025-02-21T20:15:11.574" v="378" actId="14100"/>
          <ac:cxnSpMkLst>
            <pc:docMk/>
            <pc:sldMk cId="462100060" sldId="300"/>
            <ac:cxnSpMk id="7" creationId="{C7FE25F6-A287-DAF2-F95A-0CDC0EBEDD8A}"/>
          </ac:cxnSpMkLst>
        </pc:cxnChg>
        <pc:cxnChg chg="add mod">
          <ac:chgData name="Ananth Mohan" userId="0+ntHPCRoNBLvPdhBUzfljBEc8fje1ZhpS6eiRuEUeE=" providerId="None" clId="Web-{3FBA22AA-2C3B-4071-A15E-96D4041F53C0}" dt="2025-02-21T20:14:19.385" v="366" actId="1076"/>
          <ac:cxnSpMkLst>
            <pc:docMk/>
            <pc:sldMk cId="462100060" sldId="300"/>
            <ac:cxnSpMk id="13" creationId="{BDF1FCF9-C35D-6492-14E9-4EA5CE352686}"/>
          </ac:cxnSpMkLst>
        </pc:cxnChg>
        <pc:cxnChg chg="add mod">
          <ac:chgData name="Ananth Mohan" userId="0+ntHPCRoNBLvPdhBUzfljBEc8fje1ZhpS6eiRuEUeE=" providerId="None" clId="Web-{3FBA22AA-2C3B-4071-A15E-96D4041F53C0}" dt="2025-02-21T20:14:19.385" v="367" actId="1076"/>
          <ac:cxnSpMkLst>
            <pc:docMk/>
            <pc:sldMk cId="462100060" sldId="300"/>
            <ac:cxnSpMk id="14" creationId="{93468F5A-66F4-F4B8-E15D-168831F5476B}"/>
          </ac:cxnSpMkLst>
        </pc:cxnChg>
        <pc:cxnChg chg="add mod">
          <ac:chgData name="Ananth Mohan" userId="0+ntHPCRoNBLvPdhBUzfljBEc8fje1ZhpS6eiRuEUeE=" providerId="None" clId="Web-{3FBA22AA-2C3B-4071-A15E-96D4041F53C0}" dt="2025-02-21T20:15:44.794" v="383" actId="14100"/>
          <ac:cxnSpMkLst>
            <pc:docMk/>
            <pc:sldMk cId="462100060" sldId="300"/>
            <ac:cxnSpMk id="16" creationId="{44CE1A32-436F-235E-93E5-9878803D1355}"/>
          </ac:cxnSpMkLst>
        </pc:cxnChg>
        <pc:cxnChg chg="mod">
          <ac:chgData name="Ananth Mohan" userId="0+ntHPCRoNBLvPdhBUzfljBEc8fje1ZhpS6eiRuEUeE=" providerId="None" clId="Web-{3FBA22AA-2C3B-4071-A15E-96D4041F53C0}" dt="2025-02-21T20:19:09.440" v="384" actId="1076"/>
          <ac:cxnSpMkLst>
            <pc:docMk/>
            <pc:sldMk cId="462100060" sldId="300"/>
            <ac:cxnSpMk id="18" creationId="{E7E44733-A483-BBB9-2E0F-D515B6CB35FC}"/>
          </ac:cxnSpMkLst>
        </pc:cxnChg>
        <pc:cxnChg chg="mod">
          <ac:chgData name="Ananth Mohan" userId="0+ntHPCRoNBLvPdhBUzfljBEc8fje1ZhpS6eiRuEUeE=" providerId="None" clId="Web-{3FBA22AA-2C3B-4071-A15E-96D4041F53C0}" dt="2025-02-21T20:23:55.026" v="480" actId="14100"/>
          <ac:cxnSpMkLst>
            <pc:docMk/>
            <pc:sldMk cId="462100060" sldId="300"/>
            <ac:cxnSpMk id="20" creationId="{3756D749-EBFF-7F91-DA77-25F202A6FE8C}"/>
          </ac:cxnSpMkLst>
        </pc:cxnChg>
        <pc:cxnChg chg="add mod">
          <ac:chgData name="Ananth Mohan" userId="0+ntHPCRoNBLvPdhBUzfljBEc8fje1ZhpS6eiRuEUeE=" providerId="None" clId="Web-{3FBA22AA-2C3B-4071-A15E-96D4041F53C0}" dt="2025-02-21T20:20:27.270" v="424" actId="1076"/>
          <ac:cxnSpMkLst>
            <pc:docMk/>
            <pc:sldMk cId="462100060" sldId="300"/>
            <ac:cxnSpMk id="21" creationId="{6C558666-D5BA-5F4A-15BF-C24CDECE991F}"/>
          </ac:cxnSpMkLst>
        </pc:cxnChg>
      </pc:sldChg>
    </pc:docChg>
  </pc:docChgLst>
  <pc:docChgLst>
    <pc:chgData name="Hsueh-Ning Chao" userId="I32u27yO7tdajtqyP71sKDiQulIz6ic0z1xl0wdhUYk=" providerId="None" clId="Web-{EA51BEF7-38B6-4464-A474-81B4E0B1D944}"/>
    <pc:docChg chg="modSld sldOrd">
      <pc:chgData name="Hsueh-Ning Chao" userId="I32u27yO7tdajtqyP71sKDiQulIz6ic0z1xl0wdhUYk=" providerId="None" clId="Web-{EA51BEF7-38B6-4464-A474-81B4E0B1D944}" dt="2025-03-12T19:01:29.688" v="751"/>
      <pc:docMkLst>
        <pc:docMk/>
      </pc:docMkLst>
      <pc:sldChg chg="ord">
        <pc:chgData name="Hsueh-Ning Chao" userId="I32u27yO7tdajtqyP71sKDiQulIz6ic0z1xl0wdhUYk=" providerId="None" clId="Web-{EA51BEF7-38B6-4464-A474-81B4E0B1D944}" dt="2025-03-12T18:10:05.914" v="0"/>
        <pc:sldMkLst>
          <pc:docMk/>
          <pc:sldMk cId="1836386611" sldId="310"/>
        </pc:sldMkLst>
      </pc:sldChg>
      <pc:sldChg chg="ord">
        <pc:chgData name="Hsueh-Ning Chao" userId="I32u27yO7tdajtqyP71sKDiQulIz6ic0z1xl0wdhUYk=" providerId="None" clId="Web-{EA51BEF7-38B6-4464-A474-81B4E0B1D944}" dt="2025-03-12T18:42:24.959" v="123"/>
        <pc:sldMkLst>
          <pc:docMk/>
          <pc:sldMk cId="4173905453" sldId="311"/>
        </pc:sldMkLst>
      </pc:sldChg>
      <pc:sldChg chg="modSp">
        <pc:chgData name="Hsueh-Ning Chao" userId="I32u27yO7tdajtqyP71sKDiQulIz6ic0z1xl0wdhUYk=" providerId="None" clId="Web-{EA51BEF7-38B6-4464-A474-81B4E0B1D944}" dt="2025-03-12T19:01:29.688" v="751"/>
        <pc:sldMkLst>
          <pc:docMk/>
          <pc:sldMk cId="246112315" sldId="312"/>
        </pc:sldMkLst>
        <pc:graphicFrameChg chg="mod modGraphic">
          <ac:chgData name="Hsueh-Ning Chao" userId="I32u27yO7tdajtqyP71sKDiQulIz6ic0z1xl0wdhUYk=" providerId="None" clId="Web-{EA51BEF7-38B6-4464-A474-81B4E0B1D944}" dt="2025-03-12T19:01:29.688" v="751"/>
          <ac:graphicFrameMkLst>
            <pc:docMk/>
            <pc:sldMk cId="246112315" sldId="312"/>
            <ac:graphicFrameMk id="4" creationId="{5B77699F-8E23-422F-D73A-0D65AB6D30F9}"/>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C595C-001A-E4FE-478B-9331D433DF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07BE3-8903-FC30-A024-78B9C23518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14F5B-A402-016C-3565-95449A4CE8FA}"/>
              </a:ext>
            </a:extLst>
          </p:cNvPr>
          <p:cNvSpPr>
            <a:spLocks noGrp="1"/>
          </p:cNvSpPr>
          <p:nvPr>
            <p:ph type="body" idx="1"/>
          </p:nvPr>
        </p:nvSpPr>
        <p:spPr/>
        <p:txBody>
          <a:bodyPr/>
          <a:lstStyle/>
          <a:p>
            <a:r>
              <a:rPr lang="en-US" dirty="0"/>
              <a:t>As we continue to refine and enhance the toll attribution process, we have identified three key recommendations that will further improve the process.</a:t>
            </a:r>
          </a:p>
          <a:p>
            <a:endParaRPr lang="en-US">
              <a:ea typeface="Calibri"/>
              <a:cs typeface="Calibri"/>
            </a:endParaRPr>
          </a:p>
          <a:p>
            <a:r>
              <a:rPr lang="en-US" dirty="0"/>
              <a:t>First, integrating with the toll system’s API. Currently, toll data must be uploaded </a:t>
            </a:r>
            <a:r>
              <a:rPr lang="en-US"/>
              <a:t>manually  every</a:t>
            </a:r>
            <a:r>
              <a:rPr lang="en-US" dirty="0"/>
              <a:t> day, which is time-consuming and labor-intensive. By successfully connecting to the API, we can automate this process, significantly reducing the time required for data uploads and minimizing the risk of human errors.</a:t>
            </a:r>
            <a:endParaRPr lang="en-US" dirty="0">
              <a:ea typeface="Calibri"/>
              <a:cs typeface="Calibri"/>
            </a:endParaRPr>
          </a:p>
          <a:p>
            <a:endParaRPr lang="en-US" dirty="0">
              <a:ea typeface="Calibri"/>
              <a:cs typeface="Calibri"/>
            </a:endParaRPr>
          </a:p>
          <a:p>
            <a:r>
              <a:rPr lang="en-US" dirty="0"/>
              <a:t>Second, continuous monitoring and optimization. While our current solution has improved accuracy, there is still room for enhancement. By closely monitoring toll attribution results, we can identify and correct inaccurate billings in real-time, further increasing accuracy over time and ensuring that customers are always charged correctly.</a:t>
            </a:r>
            <a:endParaRPr lang="en-US" dirty="0">
              <a:ea typeface="Calibri"/>
              <a:cs typeface="Calibri"/>
            </a:endParaRPr>
          </a:p>
          <a:p>
            <a:endParaRPr lang="en-US" dirty="0">
              <a:ea typeface="Calibri"/>
              <a:cs typeface="Calibri"/>
            </a:endParaRPr>
          </a:p>
          <a:p>
            <a:r>
              <a:rPr lang="en-US" dirty="0"/>
              <a:t>Third, integrating with the client’s portal. Right now, billing notifications and invoices require additional manual effort. By linking the toll attribution system with the client’s portal, we can automate the sending of notifications and invoices, ensuring a seamless and more efficient billing experience for both the company and its customers.</a:t>
            </a:r>
          </a:p>
        </p:txBody>
      </p:sp>
      <p:sp>
        <p:nvSpPr>
          <p:cNvPr id="4" name="Slide Number Placeholder 3">
            <a:extLst>
              <a:ext uri="{FF2B5EF4-FFF2-40B4-BE49-F238E27FC236}">
                <a16:creationId xmlns:a16="http://schemas.microsoft.com/office/drawing/2014/main" id="{C0FEE2BD-CB26-20EA-EDE1-992F9667ACAD}"/>
              </a:ext>
            </a:extLst>
          </p:cNvPr>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355558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toll attribution process is currently being done manually, which takes a lot of time and effort. We identified three key challenges that impact this operation.</a:t>
            </a:r>
            <a:endParaRPr lang="en-US" dirty="0"/>
          </a:p>
          <a:p>
            <a:endParaRPr lang="en-US" dirty="0">
              <a:ea typeface="Calibri"/>
              <a:cs typeface="Calibri"/>
            </a:endParaRPr>
          </a:p>
          <a:p>
            <a:r>
              <a:rPr lang="en-US" dirty="0">
                <a:ea typeface="Calibri"/>
                <a:cs typeface="Calibri"/>
              </a:rPr>
              <a:t>First of all is that the process can be extremely time-consuming. Matching toll records with customer subscriptions manually slow down the operation and increase workload.</a:t>
            </a:r>
          </a:p>
          <a:p>
            <a:endParaRPr lang="en-US" dirty="0">
              <a:ea typeface="Calibri"/>
              <a:cs typeface="Calibri"/>
            </a:endParaRPr>
          </a:p>
          <a:p>
            <a:r>
              <a:rPr lang="en-US" dirty="0">
                <a:ea typeface="Calibri"/>
                <a:cs typeface="Calibri"/>
              </a:rPr>
              <a:t>Second, manual attribution introduces a risk of inaccuracies. With high transactions or having short subscription period, the toll attribution process would be harder and might further cause inaccurate attribution or generate more missed tolls, which can lead to billing disputes and potential revenue loss. </a:t>
            </a:r>
          </a:p>
          <a:p>
            <a:endParaRPr lang="en-US" dirty="0">
              <a:ea typeface="Calibri"/>
              <a:cs typeface="Calibri"/>
            </a:endParaRPr>
          </a:p>
          <a:p>
            <a:r>
              <a:rPr lang="en-US" dirty="0">
                <a:ea typeface="Calibri"/>
                <a:cs typeface="Calibri"/>
              </a:rPr>
              <a:t>Third, billing delays make it difficult for Wabash to charge customers in a timely manner. </a:t>
            </a:r>
            <a:r>
              <a:rPr lang="en-US" dirty="0"/>
              <a:t>Since the process requires multiple steps before finalizing charges, it affects both operational efficiency and cash flow.</a:t>
            </a:r>
          </a:p>
          <a:p>
            <a:endParaRPr lang="en-US" dirty="0"/>
          </a:p>
          <a:p>
            <a:endParaRPr lang="en-US" dirty="0">
              <a:ea typeface="Calibri"/>
              <a:cs typeface="Calibri"/>
            </a:endParaRPr>
          </a:p>
          <a:p>
            <a:r>
              <a:rPr lang="en-US" dirty="0"/>
              <a:t>As the business grows, these challenges will only increase. That’s why we developed an automated solution designed to streamline the toll attribution, ensuring efficiency, accuracy, and timely client charges—so you can focus on scaling the operations rather than fixing billing errors.</a:t>
            </a:r>
            <a:endParaRPr lang="en-US" dirty="0">
              <a:ea typeface="Calibri" panose="020F0502020204030204"/>
              <a:cs typeface="Calibri" panose="020F0502020204030204"/>
            </a:endParaRPr>
          </a:p>
          <a:p>
            <a:endParaRPr lang="en-US" dirty="0"/>
          </a:p>
          <a:p>
            <a:endParaRPr lang="en-US" dirty="0"/>
          </a:p>
          <a:p>
            <a:r>
              <a:rPr lang="en-US" dirty="0"/>
              <a:t>Our solution works by integrating the subscription data with toll records, automatically matching each toll charge to the correct customer using SQL and batch processing, which allows the system to conduct the matching process repeatedly. </a:t>
            </a:r>
          </a:p>
          <a:p>
            <a:r>
              <a:rPr lang="en-US" dirty="0"/>
              <a:t>Since the API problem with </a:t>
            </a:r>
            <a:r>
              <a:rPr lang="en-US" dirty="0" err="1"/>
              <a:t>Prepass</a:t>
            </a:r>
            <a:r>
              <a:rPr lang="en-US" dirty="0"/>
              <a:t> haven't been fixed yet, so the first step of this process would be upload the tolls data you received from </a:t>
            </a:r>
            <a:r>
              <a:rPr lang="en-US" dirty="0" err="1"/>
              <a:t>Prepass</a:t>
            </a:r>
            <a:r>
              <a:rPr lang="en-US" dirty="0"/>
              <a:t> </a:t>
            </a:r>
            <a:r>
              <a:rPr lang="en-US" dirty="0" err="1"/>
              <a:t>everyday</a:t>
            </a:r>
            <a:r>
              <a:rPr lang="en-US" dirty="0"/>
              <a:t> and set up Batch to repeat the mapping process daily, after the mapping process is done, the result will be shown in the toll attribution table with date, VIN, toll Amount, Customer ID. This result can further be exported for future use.</a:t>
            </a:r>
            <a:endParaRPr lang="en-US" dirty="0">
              <a:ea typeface="Calibri"/>
              <a:cs typeface="Calibri"/>
            </a:endParaRPr>
          </a:p>
          <a:p>
            <a:endParaRPr lang="en-US" dirty="0"/>
          </a:p>
          <a:p>
            <a:r>
              <a:rPr lang="en-US" dirty="0"/>
              <a:t>After adopting this automation, we can have accurate attribution  and time used for this process can be decreased significantly, another key improvement is timeliness. With automation in place, we can now process toll charges much faster, which allows us to bill the customer more promptly.</a:t>
            </a:r>
            <a:endParaRPr lang="en-US" dirty="0">
              <a:ea typeface="Calibri"/>
              <a:cs typeface="Calibri"/>
            </a:endParaRPr>
          </a:p>
          <a:p>
            <a:endParaRPr lang="en-US" dirty="0"/>
          </a:p>
          <a:p>
            <a:endParaRPr lang="en-US" dirty="0"/>
          </a:p>
          <a:p>
            <a:pPr marL="342900" indent="-342900">
              <a:buFont typeface="Arial,Sans-Serif"/>
              <a:buChar char="•"/>
            </a:pPr>
            <a:endParaRPr lang="en-US" dirty="0"/>
          </a:p>
          <a:p>
            <a:pPr marL="342900" indent="-342900">
              <a:buFont typeface="Arial,Sans-Serif"/>
              <a:buChar char="•"/>
            </a:pPr>
            <a:endParaRPr lang="en-US" dirty="0"/>
          </a:p>
          <a:p>
            <a:endParaRPr lang="en-US" dirty="0"/>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7</a:t>
            </a:fld>
            <a:endParaRPr lang="en-US"/>
          </a:p>
        </p:txBody>
      </p:sp>
    </p:spTree>
    <p:extLst>
      <p:ext uri="{BB962C8B-B14F-4D97-AF65-F5344CB8AC3E}">
        <p14:creationId xmlns:p14="http://schemas.microsoft.com/office/powerpoint/2010/main" val="409577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continue to refine and enhance the toll attribution process, we have identified three key recommendations that will further improve the process.</a:t>
            </a:r>
          </a:p>
          <a:p>
            <a:endParaRPr lang="en-US">
              <a:ea typeface="Calibri"/>
              <a:cs typeface="Calibri"/>
            </a:endParaRPr>
          </a:p>
          <a:p>
            <a:r>
              <a:rPr lang="en-US" dirty="0"/>
              <a:t>First, integrating with the toll system’s API. Currently, toll data must be uploaded manually  every day, which is time-consuming and labor-intensive. By successfully connecting to the API, we can automate this process, significantly reducing the time required for data uploads and minimizing the risk of human errors.</a:t>
            </a:r>
            <a:endParaRPr lang="en-US" dirty="0">
              <a:ea typeface="Calibri"/>
              <a:cs typeface="Calibri"/>
            </a:endParaRPr>
          </a:p>
          <a:p>
            <a:endParaRPr lang="en-US" dirty="0">
              <a:ea typeface="Calibri"/>
              <a:cs typeface="Calibri"/>
            </a:endParaRPr>
          </a:p>
          <a:p>
            <a:r>
              <a:rPr lang="en-US" dirty="0"/>
              <a:t>Second, continuous monitoring and optimization. While our current solution has improved accuracy, there is still room for enhancement. By closely monitoring toll attribution results, we can identify and correct inaccurate billings in real-time, further increasing accuracy over time and ensuring that customers are always charged correctly.</a:t>
            </a:r>
            <a:endParaRPr lang="en-US" dirty="0">
              <a:ea typeface="Calibri"/>
              <a:cs typeface="Calibri"/>
            </a:endParaRPr>
          </a:p>
          <a:p>
            <a:endParaRPr lang="en-US" dirty="0">
              <a:ea typeface="Calibri"/>
              <a:cs typeface="Calibri"/>
            </a:endParaRPr>
          </a:p>
          <a:p>
            <a:r>
              <a:rPr lang="en-US"/>
              <a:t>Third, integrating with the client’s portal. Right now, billing notifications and invoices require additional manual effort. By linking the toll attribution system with the client’s portal, we can automate the sending of notifications and invoices, ensuring a seamless and more efficient billing experience for both the company and the customers.</a:t>
            </a:r>
            <a:endParaRPr lang="en-US">
              <a:ea typeface="Calibri"/>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406417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49D4C-8CAA-E17B-4BCB-2D0EABEB4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C290E-738B-84AC-2D35-A6F4D05BC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45D5D-49D3-07FA-331C-70D22D6957DB}"/>
              </a:ext>
            </a:extLst>
          </p:cNvPr>
          <p:cNvSpPr>
            <a:spLocks noGrp="1"/>
          </p:cNvSpPr>
          <p:nvPr>
            <p:ph type="body" idx="1"/>
          </p:nvPr>
        </p:nvSpPr>
        <p:spPr/>
        <p:txBody>
          <a:bodyPr/>
          <a:lstStyle/>
          <a:p>
            <a:r>
              <a:rPr lang="en-US" dirty="0">
                <a:ea typeface="Calibri"/>
                <a:cs typeface="Calibri"/>
              </a:rPr>
              <a:t>In the scenario where we have more than one suspicious driver, we would suggest using a predictive model to predict the degree of suspicious for a driver based on the features above, such as the weather condition, time of day, load weight, recency of a specific trip and also use the route history data to see how often does a specific route has damage occurred. After </a:t>
            </a:r>
            <a:r>
              <a:rPr lang="en-US" dirty="0" err="1">
                <a:ea typeface="Calibri"/>
                <a:cs typeface="Calibri"/>
              </a:rPr>
              <a:t>runniung</a:t>
            </a:r>
            <a:r>
              <a:rPr lang="en-US">
                <a:ea typeface="Calibri"/>
                <a:cs typeface="Calibri"/>
              </a:rPr>
              <a:t> the model, a score will be estimated for each driver based on the features. This score allows us to target the most suspicious driver in the list.</a:t>
            </a:r>
          </a:p>
        </p:txBody>
      </p:sp>
      <p:sp>
        <p:nvSpPr>
          <p:cNvPr id="4" name="Slide Number Placeholder 3">
            <a:extLst>
              <a:ext uri="{FF2B5EF4-FFF2-40B4-BE49-F238E27FC236}">
                <a16:creationId xmlns:a16="http://schemas.microsoft.com/office/drawing/2014/main" id="{A2B44D49-4684-060A-B717-C958BEAF52CD}"/>
              </a:ext>
            </a:extLst>
          </p:cNvPr>
          <p:cNvSpPr>
            <a:spLocks noGrp="1"/>
          </p:cNvSpPr>
          <p:nvPr>
            <p:ph type="sldNum" sz="quarter" idx="5"/>
          </p:nvPr>
        </p:nvSpPr>
        <p:spPr/>
        <p:txBody>
          <a:bodyPr/>
          <a:lstStyle/>
          <a:p>
            <a:fld id="{988F3A2B-14A6-8F47-B753-A658CA12576A}" type="slidenum">
              <a:rPr lang="en-US" smtClean="0"/>
              <a:t>13</a:t>
            </a:fld>
            <a:endParaRPr lang="en-US"/>
          </a:p>
        </p:txBody>
      </p:sp>
    </p:spTree>
    <p:extLst>
      <p:ext uri="{BB962C8B-B14F-4D97-AF65-F5344CB8AC3E}">
        <p14:creationId xmlns:p14="http://schemas.microsoft.com/office/powerpoint/2010/main" val="1542917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4/17/2025</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664797"/>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Title</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4/17/2025</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4/17/2025</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4/17/2025</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4/17/2025</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4/17/2025</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4/17/2025</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70531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a:spLocks noGrp="1"/>
          </p:cNvSpPr>
          <p:nvPr>
            <p:ph type="pic" idx="2"/>
          </p:nvPr>
        </p:nvSpPr>
        <p:spPr>
          <a:xfrm>
            <a:off x="0" y="-8300"/>
            <a:ext cx="4064000" cy="2042400"/>
          </a:xfrm>
          <a:prstGeom prst="rect">
            <a:avLst/>
          </a:prstGeom>
          <a:noFill/>
          <a:ln>
            <a:noFill/>
          </a:ln>
        </p:spPr>
      </p:sp>
      <p:sp>
        <p:nvSpPr>
          <p:cNvPr id="67" name="Google Shape;67;p17"/>
          <p:cNvSpPr>
            <a:spLocks noGrp="1"/>
          </p:cNvSpPr>
          <p:nvPr>
            <p:ph type="pic" idx="3"/>
          </p:nvPr>
        </p:nvSpPr>
        <p:spPr>
          <a:xfrm>
            <a:off x="8128000" y="-8300"/>
            <a:ext cx="4064000" cy="2042400"/>
          </a:xfrm>
          <a:prstGeom prst="rect">
            <a:avLst/>
          </a:prstGeom>
          <a:noFill/>
          <a:ln>
            <a:noFill/>
          </a:ln>
        </p:spPr>
      </p:sp>
      <p:sp>
        <p:nvSpPr>
          <p:cNvPr id="68" name="Google Shape;68;p17"/>
          <p:cNvSpPr>
            <a:spLocks noGrp="1"/>
          </p:cNvSpPr>
          <p:nvPr>
            <p:ph type="pic" idx="4"/>
          </p:nvPr>
        </p:nvSpPr>
        <p:spPr>
          <a:xfrm>
            <a:off x="4064000" y="-8300"/>
            <a:ext cx="4064000" cy="2042400"/>
          </a:xfrm>
          <a:prstGeom prst="rect">
            <a:avLst/>
          </a:prstGeom>
          <a:noFill/>
          <a:ln>
            <a:noFill/>
          </a:ln>
        </p:spPr>
      </p:sp>
      <p:sp>
        <p:nvSpPr>
          <p:cNvPr id="69" name="Google Shape;69;p17"/>
          <p:cNvSpPr txBox="1">
            <a:spLocks noGrp="1"/>
          </p:cNvSpPr>
          <p:nvPr>
            <p:ph type="title"/>
          </p:nvPr>
        </p:nvSpPr>
        <p:spPr>
          <a:xfrm>
            <a:off x="1163200" y="2362533"/>
            <a:ext cx="3225200" cy="2340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0" name="Google Shape;70;p17"/>
          <p:cNvSpPr txBox="1">
            <a:spLocks noGrp="1"/>
          </p:cNvSpPr>
          <p:nvPr>
            <p:ph type="subTitle" idx="1"/>
          </p:nvPr>
        </p:nvSpPr>
        <p:spPr>
          <a:xfrm>
            <a:off x="8151100" y="2941464"/>
            <a:ext cx="3084400" cy="300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733"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1" name="Google Shape;71;p17"/>
          <p:cNvSpPr txBox="1">
            <a:spLocks noGrp="1"/>
          </p:cNvSpPr>
          <p:nvPr>
            <p:ph type="subTitle" idx="5"/>
          </p:nvPr>
        </p:nvSpPr>
        <p:spPr>
          <a:xfrm>
            <a:off x="4889967" y="2941471"/>
            <a:ext cx="3084400" cy="300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733"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2" name="Google Shape;72;p17"/>
          <p:cNvSpPr txBox="1">
            <a:spLocks noGrp="1"/>
          </p:cNvSpPr>
          <p:nvPr>
            <p:ph type="subTitle" idx="6"/>
          </p:nvPr>
        </p:nvSpPr>
        <p:spPr>
          <a:xfrm>
            <a:off x="4889967" y="2362533"/>
            <a:ext cx="3084400" cy="745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3" name="Google Shape;73;p17"/>
          <p:cNvSpPr txBox="1">
            <a:spLocks noGrp="1"/>
          </p:cNvSpPr>
          <p:nvPr>
            <p:ph type="subTitle" idx="7"/>
          </p:nvPr>
        </p:nvSpPr>
        <p:spPr>
          <a:xfrm>
            <a:off x="8151101" y="2362533"/>
            <a:ext cx="3084400" cy="745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Bebas Neue"/>
              <a:buNone/>
              <a:defRPr sz="2667" b="1">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95055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4/17/2025</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 id="2147483726" r:id="rId8"/>
    <p:sldLayoutId id="2147483727" r:id="rId9"/>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mailto:lin1944@purdue.edu" TargetMode="External"/><Relationship Id="rId3" Type="http://schemas.openxmlformats.org/officeDocument/2006/relationships/image" Target="../media/image5.jpeg"/><Relationship Id="rId7" Type="http://schemas.openxmlformats.org/officeDocument/2006/relationships/image" Target="../media/image8.png"/><Relationship Id="rId12" Type="http://schemas.openxmlformats.org/officeDocument/2006/relationships/hyperlink" Target="mailto:chao77@purdue.edu" TargetMode="External"/><Relationship Id="rId17" Type="http://schemas.openxmlformats.org/officeDocument/2006/relationships/hyperlink" Target="mailto:khan180@purdue.edu" TargetMode="External"/><Relationship Id="rId2" Type="http://schemas.openxmlformats.org/officeDocument/2006/relationships/image" Target="../media/image4.jpeg"/><Relationship Id="rId16" Type="http://schemas.openxmlformats.org/officeDocument/2006/relationships/hyperlink" Target="mailto:wang6665@purdue.edu" TargetMode="Externa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hyperlink" Target="mailto:lnuf@purdue.edu" TargetMode="External"/><Relationship Id="rId5" Type="http://schemas.openxmlformats.org/officeDocument/2006/relationships/image" Target="../media/image53.png"/><Relationship Id="rId15" Type="http://schemas.openxmlformats.org/officeDocument/2006/relationships/hyperlink" Target="mailto:liu4091@purdue.edu" TargetMode="External"/><Relationship Id="rId10" Type="http://schemas.openxmlformats.org/officeDocument/2006/relationships/hyperlink" Target="mailto:mohan52@purdue.edu" TargetMode="External"/><Relationship Id="rId4" Type="http://schemas.openxmlformats.org/officeDocument/2006/relationships/image" Target="../media/image6.png"/><Relationship Id="rId9" Type="http://schemas.openxmlformats.org/officeDocument/2006/relationships/image" Target="../media/image10.png"/><Relationship Id="rId14" Type="http://schemas.openxmlformats.org/officeDocument/2006/relationships/hyperlink" Target="mailto:tfarook@purdue.edu"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1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16.pn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99523" y="632498"/>
            <a:ext cx="7995064" cy="1163395"/>
          </a:xfrm>
        </p:spPr>
        <p:txBody>
          <a:bodyPr/>
          <a:lstStyle/>
          <a:p>
            <a:r>
              <a:rPr lang="en-US" sz="2800" b="0" i="0">
                <a:latin typeface="Franklin Gothic Book"/>
              </a:rPr>
              <a:t>Using Predictive Analytics for</a:t>
            </a:r>
            <a:br>
              <a:rPr lang="en-US" sz="2800" b="0" i="0" dirty="0">
                <a:latin typeface="Franklin Gothic Book"/>
              </a:rPr>
            </a:br>
            <a:r>
              <a:rPr lang="en-US" sz="2800" b="0" i="0" dirty="0">
                <a:latin typeface="Franklin Gothic Book"/>
              </a:rPr>
              <a:t>to Associate Tolls and Damages to Customers</a:t>
            </a:r>
          </a:p>
          <a:p>
            <a:endParaRPr lang="en-US" sz="2800" b="0" i="0" dirty="0">
              <a:latin typeface="Franklin Gothic Book"/>
            </a:endParaRP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fld id="{D47A9A36-4EB0-BF46-AE48-7CDA251B954B}" type="datetime1">
              <a:rPr lang="en-US" smtClean="0"/>
              <a:pPr/>
              <a:t>4/17/2025</a:t>
            </a:fld>
            <a:endParaRPr lang="en-US"/>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a:p>
        </p:txBody>
      </p:sp>
      <p:pic>
        <p:nvPicPr>
          <p:cNvPr id="7" name="Picture 6" descr="A blue text on a black background&#10;&#10;AI-generated content may be incorrect.">
            <a:extLst>
              <a:ext uri="{FF2B5EF4-FFF2-40B4-BE49-F238E27FC236}">
                <a16:creationId xmlns:a16="http://schemas.microsoft.com/office/drawing/2014/main" id="{5DA46C35-992A-D7E8-53F5-17C7FBFF35BB}"/>
              </a:ext>
            </a:extLst>
          </p:cNvPr>
          <p:cNvPicPr>
            <a:picLocks noChangeAspect="1"/>
          </p:cNvPicPr>
          <p:nvPr/>
        </p:nvPicPr>
        <p:blipFill>
          <a:blip r:embed="rId2"/>
          <a:srcRect l="4720" t="24889" r="3171" b="28444"/>
          <a:stretch/>
        </p:blipFill>
        <p:spPr>
          <a:xfrm>
            <a:off x="7498032" y="630866"/>
            <a:ext cx="2323360" cy="379740"/>
          </a:xfrm>
          <a:prstGeom prst="rect">
            <a:avLst/>
          </a:prstGeom>
        </p:spPr>
      </p:pic>
      <p:sp>
        <p:nvSpPr>
          <p:cNvPr id="18" name="Subtitle 17">
            <a:extLst>
              <a:ext uri="{FF2B5EF4-FFF2-40B4-BE49-F238E27FC236}">
                <a16:creationId xmlns:a16="http://schemas.microsoft.com/office/drawing/2014/main" id="{6B35AC07-1F92-DE50-35BF-70C2C768AB42}"/>
              </a:ext>
            </a:extLst>
          </p:cNvPr>
          <p:cNvSpPr>
            <a:spLocks noGrp="1"/>
          </p:cNvSpPr>
          <p:nvPr>
            <p:ph type="subTitle" idx="1"/>
          </p:nvPr>
        </p:nvSpPr>
        <p:spPr>
          <a:xfrm>
            <a:off x="2199524" y="1902531"/>
            <a:ext cx="6801603" cy="805349"/>
          </a:xfrm>
        </p:spPr>
        <p:txBody>
          <a:bodyPr/>
          <a:lstStyle/>
          <a:p>
            <a:r>
              <a:rPr lang="en-US" b="0" dirty="0">
                <a:latin typeface="Franklin Gothic Demi"/>
              </a:rPr>
              <a:t>Industry Practicum Presentation</a:t>
            </a:r>
          </a:p>
          <a:p>
            <a:r>
              <a:rPr lang="en-US" b="0" dirty="0">
                <a:latin typeface="Franklin Gothic Demi"/>
              </a:rPr>
              <a:t>April 2025</a:t>
            </a:r>
            <a:endParaRPr lang="en-US" b="0"/>
          </a:p>
        </p:txBody>
      </p:sp>
      <p:pic>
        <p:nvPicPr>
          <p:cNvPr id="6" name="Picture 5" descr="Profile photo of Hsueh-Ning Chao">
            <a:extLst>
              <a:ext uri="{FF2B5EF4-FFF2-40B4-BE49-F238E27FC236}">
                <a16:creationId xmlns:a16="http://schemas.microsoft.com/office/drawing/2014/main" id="{ED5F043F-8D0F-33E3-3B1A-A637E93B57B7}"/>
              </a:ext>
            </a:extLst>
          </p:cNvPr>
          <p:cNvPicPr>
            <a:picLocks noChangeAspect="1"/>
          </p:cNvPicPr>
          <p:nvPr/>
        </p:nvPicPr>
        <p:blipFill>
          <a:blip r:embed="rId3"/>
          <a:stretch>
            <a:fillRect/>
          </a:stretch>
        </p:blipFill>
        <p:spPr>
          <a:xfrm>
            <a:off x="4389094" y="3433163"/>
            <a:ext cx="917223" cy="920046"/>
          </a:xfrm>
          <a:prstGeom prst="flowChartConnector">
            <a:avLst/>
          </a:prstGeom>
        </p:spPr>
      </p:pic>
      <p:pic>
        <p:nvPicPr>
          <p:cNvPr id="9" name="Picture 8" descr="Profile photo of Yijun Wang">
            <a:extLst>
              <a:ext uri="{FF2B5EF4-FFF2-40B4-BE49-F238E27FC236}">
                <a16:creationId xmlns:a16="http://schemas.microsoft.com/office/drawing/2014/main" id="{EA3512E9-9138-99B7-CBB2-C9307C78BCF7}"/>
              </a:ext>
            </a:extLst>
          </p:cNvPr>
          <p:cNvPicPr>
            <a:picLocks noChangeAspect="1"/>
          </p:cNvPicPr>
          <p:nvPr/>
        </p:nvPicPr>
        <p:blipFill>
          <a:blip r:embed="rId4"/>
          <a:stretch>
            <a:fillRect/>
          </a:stretch>
        </p:blipFill>
        <p:spPr>
          <a:xfrm>
            <a:off x="9829297" y="3438808"/>
            <a:ext cx="911578" cy="914401"/>
          </a:xfrm>
          <a:prstGeom prst="flowChartConnector">
            <a:avLst/>
          </a:prstGeom>
        </p:spPr>
      </p:pic>
      <p:pic>
        <p:nvPicPr>
          <p:cNvPr id="11" name="Picture 10" descr="A person smiling at the camera&#10;&#10;AI-generated content may be incorrect.">
            <a:extLst>
              <a:ext uri="{FF2B5EF4-FFF2-40B4-BE49-F238E27FC236}">
                <a16:creationId xmlns:a16="http://schemas.microsoft.com/office/drawing/2014/main" id="{1557E8F0-A8D2-F18D-3628-70C5C017A568}"/>
              </a:ext>
            </a:extLst>
          </p:cNvPr>
          <p:cNvPicPr>
            <a:picLocks noChangeAspect="1"/>
          </p:cNvPicPr>
          <p:nvPr/>
        </p:nvPicPr>
        <p:blipFill>
          <a:blip r:embed="rId5"/>
          <a:stretch>
            <a:fillRect/>
          </a:stretch>
        </p:blipFill>
        <p:spPr>
          <a:xfrm>
            <a:off x="3030454" y="3433163"/>
            <a:ext cx="911579" cy="923008"/>
          </a:xfrm>
          <a:prstGeom prst="flowChartConnector">
            <a:avLst/>
          </a:prstGeom>
        </p:spPr>
      </p:pic>
      <p:pic>
        <p:nvPicPr>
          <p:cNvPr id="15" name="Picture 14" descr="A person wearing glasses and smiling&#10;&#10;AI-generated content may be incorrect.">
            <a:extLst>
              <a:ext uri="{FF2B5EF4-FFF2-40B4-BE49-F238E27FC236}">
                <a16:creationId xmlns:a16="http://schemas.microsoft.com/office/drawing/2014/main" id="{727610B8-8D91-3922-1C0E-8FAF24D1EAB3}"/>
              </a:ext>
            </a:extLst>
          </p:cNvPr>
          <p:cNvPicPr>
            <a:picLocks noChangeAspect="1"/>
          </p:cNvPicPr>
          <p:nvPr/>
        </p:nvPicPr>
        <p:blipFill>
          <a:blip r:embed="rId6"/>
          <a:stretch>
            <a:fillRect/>
          </a:stretch>
        </p:blipFill>
        <p:spPr>
          <a:xfrm>
            <a:off x="8470657" y="3427519"/>
            <a:ext cx="917224" cy="923008"/>
          </a:xfrm>
          <a:prstGeom prst="flowChartConnector">
            <a:avLst/>
          </a:prstGeom>
        </p:spPr>
      </p:pic>
      <p:pic>
        <p:nvPicPr>
          <p:cNvPr id="17" name="Picture 16" descr="A person with short dark hair wearing a grey suit&#10;&#10;AI-generated content may be incorrect.">
            <a:extLst>
              <a:ext uri="{FF2B5EF4-FFF2-40B4-BE49-F238E27FC236}">
                <a16:creationId xmlns:a16="http://schemas.microsoft.com/office/drawing/2014/main" id="{D756612E-54F3-E4FA-0AF8-F39A690DCFD0}"/>
              </a:ext>
            </a:extLst>
          </p:cNvPr>
          <p:cNvPicPr>
            <a:picLocks noChangeAspect="1"/>
          </p:cNvPicPr>
          <p:nvPr/>
        </p:nvPicPr>
        <p:blipFill>
          <a:blip r:embed="rId7"/>
          <a:stretch>
            <a:fillRect/>
          </a:stretch>
        </p:blipFill>
        <p:spPr>
          <a:xfrm>
            <a:off x="5747733" y="3433163"/>
            <a:ext cx="917224" cy="923008"/>
          </a:xfrm>
          <a:prstGeom prst="flowChartConnector">
            <a:avLst/>
          </a:prstGeom>
        </p:spPr>
      </p:pic>
      <p:pic>
        <p:nvPicPr>
          <p:cNvPr id="20" name="Picture 19" descr="A person smiling for a picture&#10;&#10;AI-generated content may be incorrect.">
            <a:extLst>
              <a:ext uri="{FF2B5EF4-FFF2-40B4-BE49-F238E27FC236}">
                <a16:creationId xmlns:a16="http://schemas.microsoft.com/office/drawing/2014/main" id="{24DEEB37-0712-1AA2-9B21-BF93B4740D28}"/>
              </a:ext>
            </a:extLst>
          </p:cNvPr>
          <p:cNvPicPr>
            <a:picLocks noChangeAspect="1"/>
          </p:cNvPicPr>
          <p:nvPr/>
        </p:nvPicPr>
        <p:blipFill>
          <a:blip r:embed="rId8"/>
          <a:stretch>
            <a:fillRect/>
          </a:stretch>
        </p:blipFill>
        <p:spPr>
          <a:xfrm>
            <a:off x="1671814" y="3433163"/>
            <a:ext cx="916095" cy="923008"/>
          </a:xfrm>
          <a:prstGeom prst="flowChartConnector">
            <a:avLst/>
          </a:prstGeom>
        </p:spPr>
      </p:pic>
      <p:pic>
        <p:nvPicPr>
          <p:cNvPr id="22" name="Picture 21" descr="A person wearing glasses and a white shirt&#10;&#10;AI-generated content may be incorrect.">
            <a:extLst>
              <a:ext uri="{FF2B5EF4-FFF2-40B4-BE49-F238E27FC236}">
                <a16:creationId xmlns:a16="http://schemas.microsoft.com/office/drawing/2014/main" id="{2EBB04DA-CDCC-5FC0-186A-C651CCEF9F52}"/>
              </a:ext>
            </a:extLst>
          </p:cNvPr>
          <p:cNvPicPr>
            <a:picLocks noChangeAspect="1"/>
          </p:cNvPicPr>
          <p:nvPr/>
        </p:nvPicPr>
        <p:blipFill>
          <a:blip r:embed="rId9"/>
          <a:stretch>
            <a:fillRect/>
          </a:stretch>
        </p:blipFill>
        <p:spPr>
          <a:xfrm>
            <a:off x="7106373" y="3427519"/>
            <a:ext cx="917224" cy="923008"/>
          </a:xfrm>
          <a:prstGeom prst="flowChartConnector">
            <a:avLst/>
          </a:prstGeom>
        </p:spPr>
      </p:pic>
      <p:sp>
        <p:nvSpPr>
          <p:cNvPr id="24" name="TextBox 23">
            <a:extLst>
              <a:ext uri="{FF2B5EF4-FFF2-40B4-BE49-F238E27FC236}">
                <a16:creationId xmlns:a16="http://schemas.microsoft.com/office/drawing/2014/main" id="{29BCA39C-8ADE-B0DE-2793-4DC28F779FBF}"/>
              </a:ext>
            </a:extLst>
          </p:cNvPr>
          <p:cNvSpPr txBox="1"/>
          <p:nvPr/>
        </p:nvSpPr>
        <p:spPr>
          <a:xfrm>
            <a:off x="1330325" y="4436886"/>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Ananth Mohan</a:t>
            </a:r>
            <a:endParaRPr lang="en-US" sz="1100"/>
          </a:p>
        </p:txBody>
      </p:sp>
      <p:sp>
        <p:nvSpPr>
          <p:cNvPr id="26" name="TextBox 25">
            <a:extLst>
              <a:ext uri="{FF2B5EF4-FFF2-40B4-BE49-F238E27FC236}">
                <a16:creationId xmlns:a16="http://schemas.microsoft.com/office/drawing/2014/main" id="{2D5CD498-0884-BE13-D637-7F7765459367}"/>
              </a:ext>
            </a:extLst>
          </p:cNvPr>
          <p:cNvSpPr txBox="1"/>
          <p:nvPr/>
        </p:nvSpPr>
        <p:spPr>
          <a:xfrm>
            <a:off x="2667798" y="4436886"/>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Farha Shireen</a:t>
            </a:r>
            <a:endParaRPr lang="en-US" sz="1100"/>
          </a:p>
        </p:txBody>
      </p:sp>
      <p:sp>
        <p:nvSpPr>
          <p:cNvPr id="28" name="TextBox 27">
            <a:extLst>
              <a:ext uri="{FF2B5EF4-FFF2-40B4-BE49-F238E27FC236}">
                <a16:creationId xmlns:a16="http://schemas.microsoft.com/office/drawing/2014/main" id="{BC6C0D8B-9ED0-267F-ED84-0ACCCB078A93}"/>
              </a:ext>
            </a:extLst>
          </p:cNvPr>
          <p:cNvSpPr txBox="1"/>
          <p:nvPr/>
        </p:nvSpPr>
        <p:spPr>
          <a:xfrm>
            <a:off x="4010916" y="4436886"/>
            <a:ext cx="16859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Hsueh-Ning Chao</a:t>
            </a:r>
            <a:endParaRPr lang="en-US" sz="1100"/>
          </a:p>
        </p:txBody>
      </p:sp>
      <p:sp>
        <p:nvSpPr>
          <p:cNvPr id="30" name="TextBox 29">
            <a:extLst>
              <a:ext uri="{FF2B5EF4-FFF2-40B4-BE49-F238E27FC236}">
                <a16:creationId xmlns:a16="http://schemas.microsoft.com/office/drawing/2014/main" id="{92C037F5-A2D5-FCBF-D16A-A0D153385939}"/>
              </a:ext>
            </a:extLst>
          </p:cNvPr>
          <p:cNvSpPr txBox="1"/>
          <p:nvPr/>
        </p:nvSpPr>
        <p:spPr>
          <a:xfrm>
            <a:off x="5438700" y="4436886"/>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Shih Min Lin</a:t>
            </a:r>
            <a:endParaRPr lang="en-US" sz="1100"/>
          </a:p>
        </p:txBody>
      </p:sp>
      <p:sp>
        <p:nvSpPr>
          <p:cNvPr id="32" name="TextBox 31">
            <a:extLst>
              <a:ext uri="{FF2B5EF4-FFF2-40B4-BE49-F238E27FC236}">
                <a16:creationId xmlns:a16="http://schemas.microsoft.com/office/drawing/2014/main" id="{3661DFD9-0429-7092-CD51-86B2F89F4B6E}"/>
              </a:ext>
            </a:extLst>
          </p:cNvPr>
          <p:cNvSpPr txBox="1"/>
          <p:nvPr/>
        </p:nvSpPr>
        <p:spPr>
          <a:xfrm>
            <a:off x="6776173" y="4435828"/>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Tanvir Ahmed Farook</a:t>
            </a:r>
            <a:endParaRPr lang="en-US" sz="1100"/>
          </a:p>
        </p:txBody>
      </p:sp>
      <p:sp>
        <p:nvSpPr>
          <p:cNvPr id="34" name="TextBox 33">
            <a:extLst>
              <a:ext uri="{FF2B5EF4-FFF2-40B4-BE49-F238E27FC236}">
                <a16:creationId xmlns:a16="http://schemas.microsoft.com/office/drawing/2014/main" id="{C5BDAFBD-32D2-49C2-E526-67D433F5E95E}"/>
              </a:ext>
            </a:extLst>
          </p:cNvPr>
          <p:cNvSpPr txBox="1"/>
          <p:nvPr/>
        </p:nvSpPr>
        <p:spPr>
          <a:xfrm>
            <a:off x="8119291" y="4435828"/>
            <a:ext cx="1600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Yao Liu</a:t>
            </a:r>
            <a:endParaRPr lang="en-US" sz="1100"/>
          </a:p>
        </p:txBody>
      </p:sp>
      <p:sp>
        <p:nvSpPr>
          <p:cNvPr id="36" name="TextBox 35">
            <a:extLst>
              <a:ext uri="{FF2B5EF4-FFF2-40B4-BE49-F238E27FC236}">
                <a16:creationId xmlns:a16="http://schemas.microsoft.com/office/drawing/2014/main" id="{04573387-E1F5-9849-0C4B-CD5A38067B6A}"/>
              </a:ext>
            </a:extLst>
          </p:cNvPr>
          <p:cNvSpPr txBox="1"/>
          <p:nvPr/>
        </p:nvSpPr>
        <p:spPr>
          <a:xfrm>
            <a:off x="9456764" y="4435828"/>
            <a:ext cx="16573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latin typeface="Franklin Gothic Medium"/>
              </a:rPr>
              <a:t>Yijun Wang</a:t>
            </a:r>
            <a:endParaRPr lang="en-US" sz="1100"/>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D7B4-863B-4D4E-323A-EC5ECCA0C30C}"/>
              </a:ext>
            </a:extLst>
          </p:cNvPr>
          <p:cNvSpPr>
            <a:spLocks noGrp="1"/>
          </p:cNvSpPr>
          <p:nvPr>
            <p:ph type="ctrTitle"/>
          </p:nvPr>
        </p:nvSpPr>
        <p:spPr>
          <a:xfrm>
            <a:off x="2107520" y="437030"/>
            <a:ext cx="8716117" cy="664797"/>
          </a:xfrm>
        </p:spPr>
        <p:txBody>
          <a:bodyPr/>
          <a:lstStyle/>
          <a:p>
            <a:r>
              <a:rPr lang="en-US" dirty="0">
                <a:latin typeface="Franklin Gothic Book"/>
              </a:rPr>
              <a:t>Inspection reports with telematics can provide potential drivers</a:t>
            </a:r>
            <a:endParaRPr lang="en-US" dirty="0"/>
          </a:p>
        </p:txBody>
      </p:sp>
      <p:sp>
        <p:nvSpPr>
          <p:cNvPr id="5" name="Date Placeholder 4">
            <a:extLst>
              <a:ext uri="{FF2B5EF4-FFF2-40B4-BE49-F238E27FC236}">
                <a16:creationId xmlns:a16="http://schemas.microsoft.com/office/drawing/2014/main" id="{F2D2A73D-B5EF-C142-F805-86F3672CA48D}"/>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2839D699-4B60-E068-2FAD-DA4E217D0520}"/>
              </a:ext>
            </a:extLst>
          </p:cNvPr>
          <p:cNvSpPr>
            <a:spLocks noGrp="1"/>
          </p:cNvSpPr>
          <p:nvPr>
            <p:ph type="sldNum" sz="quarter" idx="12"/>
          </p:nvPr>
        </p:nvSpPr>
        <p:spPr/>
        <p:txBody>
          <a:bodyPr/>
          <a:lstStyle/>
          <a:p>
            <a:fld id="{8A7A6979-0714-4377-B894-6BE4C2D6E202}" type="slidenum">
              <a:rPr lang="en-US" smtClean="0"/>
              <a:pPr/>
              <a:t>10</a:t>
            </a:fld>
            <a:endParaRPr lang="en-US"/>
          </a:p>
        </p:txBody>
      </p:sp>
      <p:sp>
        <p:nvSpPr>
          <p:cNvPr id="17" name="TextBox 16">
            <a:extLst>
              <a:ext uri="{FF2B5EF4-FFF2-40B4-BE49-F238E27FC236}">
                <a16:creationId xmlns:a16="http://schemas.microsoft.com/office/drawing/2014/main" id="{2335EFDB-D7E3-9185-6725-1AD73FDA61C3}"/>
              </a:ext>
            </a:extLst>
          </p:cNvPr>
          <p:cNvSpPr txBox="1"/>
          <p:nvPr/>
        </p:nvSpPr>
        <p:spPr>
          <a:xfrm>
            <a:off x="6186471" y="1701906"/>
            <a:ext cx="5818647" cy="1288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ea typeface="+mn-lt"/>
                <a:cs typeface="+mn-lt"/>
              </a:rPr>
              <a:t>Recent Clean Inspection Report as the Starting Point</a:t>
            </a:r>
            <a:endParaRPr lang="en-US" dirty="0"/>
          </a:p>
          <a:p>
            <a:pPr marL="285750" indent="-285750">
              <a:lnSpc>
                <a:spcPct val="150000"/>
              </a:lnSpc>
              <a:buFont typeface="Arial"/>
              <a:buChar char="•"/>
            </a:pPr>
            <a:r>
              <a:rPr lang="en-US" dirty="0">
                <a:ea typeface="+mn-lt"/>
                <a:cs typeface="+mn-lt"/>
              </a:rPr>
              <a:t>Matching with Telematics Data</a:t>
            </a:r>
            <a:endParaRPr lang="en-US"/>
          </a:p>
          <a:p>
            <a:pPr marL="285750" indent="-285750">
              <a:lnSpc>
                <a:spcPct val="150000"/>
              </a:lnSpc>
              <a:buFont typeface="Arial"/>
              <a:buChar char="•"/>
            </a:pPr>
            <a:r>
              <a:rPr lang="en-US" dirty="0">
                <a:ea typeface="+mn-lt"/>
                <a:cs typeface="+mn-lt"/>
              </a:rPr>
              <a:t>Tiered Attribution Logic</a:t>
            </a:r>
            <a:endParaRPr lang="en-US" dirty="0"/>
          </a:p>
        </p:txBody>
      </p:sp>
      <p:sp>
        <p:nvSpPr>
          <p:cNvPr id="4" name="TextBox 3">
            <a:extLst>
              <a:ext uri="{FF2B5EF4-FFF2-40B4-BE49-F238E27FC236}">
                <a16:creationId xmlns:a16="http://schemas.microsoft.com/office/drawing/2014/main" id="{653D1019-5F0C-E928-ADEA-19E72626D9BE}"/>
              </a:ext>
            </a:extLst>
          </p:cNvPr>
          <p:cNvSpPr txBox="1"/>
          <p:nvPr/>
        </p:nvSpPr>
        <p:spPr>
          <a:xfrm>
            <a:off x="6256371" y="3603456"/>
            <a:ext cx="5818647" cy="2119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mn-lt"/>
                <a:cs typeface="+mn-lt"/>
              </a:rPr>
              <a:t>Works even if reporting isn’t enforced</a:t>
            </a:r>
            <a:endParaRPr lang="en-US" dirty="0">
              <a:ea typeface="+mn-lt"/>
              <a:cs typeface="+mn-lt"/>
            </a:endParaRPr>
          </a:p>
          <a:p>
            <a:pPr marL="285750" indent="-285750">
              <a:lnSpc>
                <a:spcPct val="150000"/>
              </a:lnSpc>
              <a:buFont typeface="Arial"/>
              <a:buChar char="•"/>
            </a:pPr>
            <a:r>
              <a:rPr lang="en-US">
                <a:ea typeface="+mn-lt"/>
                <a:cs typeface="+mn-lt"/>
              </a:rPr>
              <a:t>Avoids subjectivity, improves accuracy</a:t>
            </a:r>
            <a:endParaRPr lang="en-US"/>
          </a:p>
          <a:p>
            <a:pPr marL="285750" indent="-285750">
              <a:lnSpc>
                <a:spcPct val="150000"/>
              </a:lnSpc>
              <a:buFont typeface="Arial"/>
              <a:buChar char="•"/>
            </a:pPr>
            <a:r>
              <a:rPr lang="en-US">
                <a:ea typeface="+mn-lt"/>
                <a:cs typeface="+mn-lt"/>
              </a:rPr>
              <a:t>Enables fairer attribution</a:t>
            </a:r>
          </a:p>
          <a:p>
            <a:pPr marL="285750" indent="-285750">
              <a:lnSpc>
                <a:spcPct val="150000"/>
              </a:lnSpc>
              <a:buFont typeface="Arial"/>
              <a:buChar char="•"/>
            </a:pPr>
            <a:r>
              <a:rPr lang="en-US" dirty="0">
                <a:ea typeface="+mn-lt"/>
                <a:cs typeface="+mn-lt"/>
              </a:rPr>
              <a:t>Automates damage attribution at scale with </a:t>
            </a:r>
            <a:r>
              <a:rPr lang="en-US" dirty="0"/>
              <a:t>traceable </a:t>
            </a:r>
            <a:r>
              <a:rPr lang="en-US"/>
              <a:t>outcomes</a:t>
            </a:r>
            <a:endParaRPr lang="en-US" dirty="0">
              <a:ea typeface="+mn-lt"/>
              <a:cs typeface="+mn-lt"/>
            </a:endParaRPr>
          </a:p>
        </p:txBody>
      </p:sp>
      <p:sp>
        <p:nvSpPr>
          <p:cNvPr id="8" name="Title 1">
            <a:extLst>
              <a:ext uri="{FF2B5EF4-FFF2-40B4-BE49-F238E27FC236}">
                <a16:creationId xmlns:a16="http://schemas.microsoft.com/office/drawing/2014/main" id="{6C6FB271-0827-7A45-DEEA-543280D59E28}"/>
              </a:ext>
            </a:extLst>
          </p:cNvPr>
          <p:cNvSpPr txBox="1">
            <a:spLocks/>
          </p:cNvSpPr>
          <p:nvPr/>
        </p:nvSpPr>
        <p:spPr bwMode="blackWhite">
          <a:xfrm>
            <a:off x="6298519" y="1474242"/>
            <a:ext cx="372178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chemeClr val="accent1"/>
                </a:solidFill>
                <a:latin typeface="Franklin Gothic Book"/>
              </a:rPr>
              <a:t>Key Parts of Damage Solution</a:t>
            </a:r>
            <a:endParaRPr lang="en-US" sz="2000" dirty="0">
              <a:solidFill>
                <a:schemeClr val="accent1"/>
              </a:solidFill>
            </a:endParaRPr>
          </a:p>
        </p:txBody>
      </p:sp>
      <p:sp>
        <p:nvSpPr>
          <p:cNvPr id="9" name="Title 1">
            <a:extLst>
              <a:ext uri="{FF2B5EF4-FFF2-40B4-BE49-F238E27FC236}">
                <a16:creationId xmlns:a16="http://schemas.microsoft.com/office/drawing/2014/main" id="{0A19BD9D-4D5A-E6A1-4747-E67A509BD270}"/>
              </a:ext>
            </a:extLst>
          </p:cNvPr>
          <p:cNvSpPr txBox="1">
            <a:spLocks/>
          </p:cNvSpPr>
          <p:nvPr/>
        </p:nvSpPr>
        <p:spPr bwMode="blackWhite">
          <a:xfrm>
            <a:off x="6260419" y="3331616"/>
            <a:ext cx="372178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chemeClr val="accent1"/>
                </a:solidFill>
                <a:latin typeface="Franklin Gothic Book"/>
              </a:rPr>
              <a:t>Benefits</a:t>
            </a:r>
            <a:endParaRPr lang="en-US" sz="2000" dirty="0">
              <a:solidFill>
                <a:schemeClr val="accent1"/>
              </a:solidFill>
            </a:endParaRPr>
          </a:p>
        </p:txBody>
      </p:sp>
      <p:pic>
        <p:nvPicPr>
          <p:cNvPr id="66" name="Picture 65" descr="A diagram of a customer service">
            <a:extLst>
              <a:ext uri="{FF2B5EF4-FFF2-40B4-BE49-F238E27FC236}">
                <a16:creationId xmlns:a16="http://schemas.microsoft.com/office/drawing/2014/main" id="{EF59A472-8BCE-60FB-02DC-7EE3EE302379}"/>
              </a:ext>
            </a:extLst>
          </p:cNvPr>
          <p:cNvPicPr>
            <a:picLocks noChangeAspect="1"/>
          </p:cNvPicPr>
          <p:nvPr/>
        </p:nvPicPr>
        <p:blipFill>
          <a:blip r:embed="rId2"/>
          <a:stretch>
            <a:fillRect/>
          </a:stretch>
        </p:blipFill>
        <p:spPr>
          <a:xfrm>
            <a:off x="76200" y="1772076"/>
            <a:ext cx="6019800" cy="3113822"/>
          </a:xfrm>
          <a:prstGeom prst="rect">
            <a:avLst/>
          </a:prstGeom>
        </p:spPr>
      </p:pic>
    </p:spTree>
    <p:extLst>
      <p:ext uri="{BB962C8B-B14F-4D97-AF65-F5344CB8AC3E}">
        <p14:creationId xmlns:p14="http://schemas.microsoft.com/office/powerpoint/2010/main" val="77321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B400-F4EC-6607-7CF6-7C0C50430077}"/>
              </a:ext>
            </a:extLst>
          </p:cNvPr>
          <p:cNvSpPr>
            <a:spLocks noGrp="1"/>
          </p:cNvSpPr>
          <p:nvPr>
            <p:ph type="ctrTitle"/>
          </p:nvPr>
        </p:nvSpPr>
        <p:spPr/>
        <p:txBody>
          <a:bodyPr/>
          <a:lstStyle/>
          <a:p>
            <a:r>
              <a:rPr lang="en-US" dirty="0">
                <a:latin typeface="Franklin Gothic Book"/>
              </a:rPr>
              <a:t>We created a website to demonstrate sample output</a:t>
            </a:r>
            <a:endParaRPr lang="en-US" dirty="0"/>
          </a:p>
        </p:txBody>
      </p:sp>
      <p:sp>
        <p:nvSpPr>
          <p:cNvPr id="5" name="Date Placeholder 4">
            <a:extLst>
              <a:ext uri="{FF2B5EF4-FFF2-40B4-BE49-F238E27FC236}">
                <a16:creationId xmlns:a16="http://schemas.microsoft.com/office/drawing/2014/main" id="{686E0D6B-8E03-4FD4-E6F8-D803F400318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BF37476F-2666-19AC-C4EE-82BD68CD86DC}"/>
              </a:ext>
            </a:extLst>
          </p:cNvPr>
          <p:cNvSpPr>
            <a:spLocks noGrp="1"/>
          </p:cNvSpPr>
          <p:nvPr>
            <p:ph type="sldNum" sz="quarter" idx="12"/>
          </p:nvPr>
        </p:nvSpPr>
        <p:spPr>
          <a:xfrm>
            <a:off x="8937252" y="3290147"/>
            <a:ext cx="586291" cy="365760"/>
          </a:xfrm>
        </p:spPr>
        <p:txBody>
          <a:bodyPr/>
          <a:lstStyle/>
          <a:p>
            <a:fld id="{8A7A6979-0714-4377-B894-6BE4C2D6E202}" type="slidenum">
              <a:rPr lang="en-US" smtClean="0"/>
              <a:pPr/>
              <a:t>11</a:t>
            </a:fld>
            <a:endParaRPr lang="en-US"/>
          </a:p>
        </p:txBody>
      </p:sp>
      <p:sp>
        <p:nvSpPr>
          <p:cNvPr id="20" name="Rectangle: Rounded Corners 19">
            <a:extLst>
              <a:ext uri="{FF2B5EF4-FFF2-40B4-BE49-F238E27FC236}">
                <a16:creationId xmlns:a16="http://schemas.microsoft.com/office/drawing/2014/main" id="{54DC9EB4-DC7F-C95E-1294-3261F7EBE45D}"/>
              </a:ext>
            </a:extLst>
          </p:cNvPr>
          <p:cNvSpPr/>
          <p:nvPr/>
        </p:nvSpPr>
        <p:spPr>
          <a:xfrm>
            <a:off x="5415929" y="4126378"/>
            <a:ext cx="5723338"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Results are displayed instantly with status + movements</a:t>
            </a:r>
          </a:p>
        </p:txBody>
      </p:sp>
      <p:sp>
        <p:nvSpPr>
          <p:cNvPr id="22" name="Rectangle: Rounded Corners 21">
            <a:extLst>
              <a:ext uri="{FF2B5EF4-FFF2-40B4-BE49-F238E27FC236}">
                <a16:creationId xmlns:a16="http://schemas.microsoft.com/office/drawing/2014/main" id="{88552435-F078-AA45-AA29-A3C1836DC843}"/>
              </a:ext>
            </a:extLst>
          </p:cNvPr>
          <p:cNvSpPr/>
          <p:nvPr/>
        </p:nvSpPr>
        <p:spPr>
          <a:xfrm>
            <a:off x="5415929" y="2926228"/>
            <a:ext cx="5723338" cy="82683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Backend logic matched reports with customer activity</a:t>
            </a:r>
          </a:p>
        </p:txBody>
      </p:sp>
      <p:sp>
        <p:nvSpPr>
          <p:cNvPr id="24" name="Rectangle: Rounded Corners 23">
            <a:extLst>
              <a:ext uri="{FF2B5EF4-FFF2-40B4-BE49-F238E27FC236}">
                <a16:creationId xmlns:a16="http://schemas.microsoft.com/office/drawing/2014/main" id="{30C87A78-87ED-B3A7-234D-8E8A28FDBCFF}"/>
              </a:ext>
            </a:extLst>
          </p:cNvPr>
          <p:cNvSpPr/>
          <p:nvPr/>
        </p:nvSpPr>
        <p:spPr>
          <a:xfrm>
            <a:off x="5415929" y="1726078"/>
            <a:ext cx="5723338"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Web UI enables inspection and telematics submission</a:t>
            </a:r>
          </a:p>
        </p:txBody>
      </p:sp>
      <p:grpSp>
        <p:nvGrpSpPr>
          <p:cNvPr id="32" name="Group 31">
            <a:extLst>
              <a:ext uri="{FF2B5EF4-FFF2-40B4-BE49-F238E27FC236}">
                <a16:creationId xmlns:a16="http://schemas.microsoft.com/office/drawing/2014/main" id="{04078916-68FE-2995-73C4-1FC338D8E025}"/>
              </a:ext>
            </a:extLst>
          </p:cNvPr>
          <p:cNvGrpSpPr/>
          <p:nvPr/>
        </p:nvGrpSpPr>
        <p:grpSpPr>
          <a:xfrm>
            <a:off x="1813173" y="1346386"/>
            <a:ext cx="3132047" cy="3832979"/>
            <a:chOff x="856440" y="1117786"/>
            <a:chExt cx="4096533" cy="4422245"/>
          </a:xfrm>
        </p:grpSpPr>
        <p:pic>
          <p:nvPicPr>
            <p:cNvPr id="12" name="Picture 11" descr="A screenshot of a computer&#10;&#10;AI-generated content may be incorrect.">
              <a:extLst>
                <a:ext uri="{FF2B5EF4-FFF2-40B4-BE49-F238E27FC236}">
                  <a16:creationId xmlns:a16="http://schemas.microsoft.com/office/drawing/2014/main" id="{133E863C-1E75-8616-4196-4A14AF7E442F}"/>
                </a:ext>
              </a:extLst>
            </p:cNvPr>
            <p:cNvPicPr>
              <a:picLocks noChangeAspect="1"/>
            </p:cNvPicPr>
            <p:nvPr/>
          </p:nvPicPr>
          <p:blipFill>
            <a:blip r:embed="rId2"/>
            <a:srcRect l="72" t="16374" r="-72" b="-168"/>
            <a:stretch/>
          </p:blipFill>
          <p:spPr>
            <a:xfrm>
              <a:off x="856829" y="1117786"/>
              <a:ext cx="4095758" cy="1364986"/>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BCECBD79-CBC4-5CFE-CACF-DDF15E20642B}"/>
                </a:ext>
              </a:extLst>
            </p:cNvPr>
            <p:cNvPicPr>
              <a:picLocks noChangeAspect="1"/>
            </p:cNvPicPr>
            <p:nvPr/>
          </p:nvPicPr>
          <p:blipFill>
            <a:blip r:embed="rId3"/>
            <a:stretch>
              <a:fillRect/>
            </a:stretch>
          </p:blipFill>
          <p:spPr>
            <a:xfrm>
              <a:off x="862004" y="2482979"/>
              <a:ext cx="4089039" cy="168581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4BDF554D-CE50-D967-F23B-411816758E09}"/>
                </a:ext>
              </a:extLst>
            </p:cNvPr>
            <p:cNvPicPr>
              <a:picLocks noChangeAspect="1"/>
            </p:cNvPicPr>
            <p:nvPr/>
          </p:nvPicPr>
          <p:blipFill>
            <a:blip r:embed="rId4"/>
            <a:srcRect l="66" t="12721" r="-67" b="460"/>
            <a:stretch/>
          </p:blipFill>
          <p:spPr>
            <a:xfrm>
              <a:off x="856440" y="4169902"/>
              <a:ext cx="4096533" cy="1370129"/>
            </a:xfrm>
            <a:prstGeom prst="rect">
              <a:avLst/>
            </a:prstGeom>
          </p:spPr>
        </p:pic>
      </p:grpSp>
    </p:spTree>
    <p:extLst>
      <p:ext uri="{BB962C8B-B14F-4D97-AF65-F5344CB8AC3E}">
        <p14:creationId xmlns:p14="http://schemas.microsoft.com/office/powerpoint/2010/main" val="288008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40034-184E-0522-4FB5-A2F3EEA9F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2F638-140A-DA8F-D85E-DF49F92DFAD1}"/>
              </a:ext>
            </a:extLst>
          </p:cNvPr>
          <p:cNvSpPr>
            <a:spLocks noGrp="1"/>
          </p:cNvSpPr>
          <p:nvPr>
            <p:ph type="ctrTitle"/>
          </p:nvPr>
        </p:nvSpPr>
        <p:spPr/>
        <p:txBody>
          <a:bodyPr/>
          <a:lstStyle/>
          <a:p>
            <a:r>
              <a:rPr lang="en-US" dirty="0">
                <a:latin typeface="Franklin Gothic Book"/>
              </a:rPr>
              <a:t>Damages Demo Video</a:t>
            </a:r>
            <a:endParaRPr lang="en-US" dirty="0"/>
          </a:p>
        </p:txBody>
      </p:sp>
      <p:sp>
        <p:nvSpPr>
          <p:cNvPr id="5" name="Date Placeholder 4">
            <a:extLst>
              <a:ext uri="{FF2B5EF4-FFF2-40B4-BE49-F238E27FC236}">
                <a16:creationId xmlns:a16="http://schemas.microsoft.com/office/drawing/2014/main" id="{E887DC00-03AE-6D94-9249-C599D39973A2}"/>
              </a:ext>
            </a:extLst>
          </p:cNvPr>
          <p:cNvSpPr>
            <a:spLocks noGrp="1"/>
          </p:cNvSpPr>
          <p:nvPr>
            <p:ph type="dt" sz="half" idx="10"/>
          </p:nvPr>
        </p:nvSpPr>
        <p:spPr/>
        <p:txBody>
          <a:bodyPr/>
          <a:lstStyle/>
          <a:p>
            <a:fld id="{D47A9A36-4EB0-BF46-AE48-7CDA251B954B}" type="datetime1">
              <a:rPr lang="en-US" smtClean="0"/>
              <a:t>4/17/2025</a:t>
            </a:fld>
            <a:endParaRPr lang="en-US"/>
          </a:p>
        </p:txBody>
      </p:sp>
    </p:spTree>
    <p:extLst>
      <p:ext uri="{BB962C8B-B14F-4D97-AF65-F5344CB8AC3E}">
        <p14:creationId xmlns:p14="http://schemas.microsoft.com/office/powerpoint/2010/main" val="129620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28720-3AA7-6CDE-1F34-992D39BC8F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10146-E87E-150B-CFCA-3E0F73E0192B}"/>
              </a:ext>
            </a:extLst>
          </p:cNvPr>
          <p:cNvSpPr>
            <a:spLocks noGrp="1"/>
          </p:cNvSpPr>
          <p:nvPr>
            <p:ph type="ctrTitle"/>
          </p:nvPr>
        </p:nvSpPr>
        <p:spPr/>
        <p:txBody>
          <a:bodyPr/>
          <a:lstStyle/>
          <a:p>
            <a:r>
              <a:rPr lang="en-US" dirty="0">
                <a:latin typeface="Franklin Gothic Book"/>
              </a:rPr>
              <a:t>Supplementing data can help find the most likely driver</a:t>
            </a:r>
            <a:endParaRPr lang="en-US" dirty="0"/>
          </a:p>
        </p:txBody>
      </p:sp>
      <p:sp>
        <p:nvSpPr>
          <p:cNvPr id="5" name="Date Placeholder 4">
            <a:extLst>
              <a:ext uri="{FF2B5EF4-FFF2-40B4-BE49-F238E27FC236}">
                <a16:creationId xmlns:a16="http://schemas.microsoft.com/office/drawing/2014/main" id="{80593368-5887-0964-07C4-7BDE3C742C64}"/>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B12D7BF3-942D-A8A0-FE01-93BD9A8EE13D}"/>
              </a:ext>
            </a:extLst>
          </p:cNvPr>
          <p:cNvSpPr>
            <a:spLocks noGrp="1"/>
          </p:cNvSpPr>
          <p:nvPr>
            <p:ph type="sldNum" sz="quarter" idx="12"/>
          </p:nvPr>
        </p:nvSpPr>
        <p:spPr/>
        <p:txBody>
          <a:bodyPr/>
          <a:lstStyle/>
          <a:p>
            <a:fld id="{8A7A6979-0714-4377-B894-6BE4C2D6E202}" type="slidenum">
              <a:rPr lang="en-US" smtClean="0"/>
              <a:pPr/>
              <a:t>13</a:t>
            </a:fld>
            <a:endParaRPr lang="en-US"/>
          </a:p>
        </p:txBody>
      </p:sp>
      <p:sp>
        <p:nvSpPr>
          <p:cNvPr id="18" name="Oval 17">
            <a:extLst>
              <a:ext uri="{FF2B5EF4-FFF2-40B4-BE49-F238E27FC236}">
                <a16:creationId xmlns:a16="http://schemas.microsoft.com/office/drawing/2014/main" id="{3F5E90CD-A0E9-4CE7-36E0-5258623EEAF0}"/>
              </a:ext>
            </a:extLst>
          </p:cNvPr>
          <p:cNvSpPr/>
          <p:nvPr/>
        </p:nvSpPr>
        <p:spPr>
          <a:xfrm>
            <a:off x="9568703" y="1533075"/>
            <a:ext cx="2331720" cy="232833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FDE565E3-7828-7E96-5886-8B2EA32589F8}"/>
              </a:ext>
            </a:extLst>
          </p:cNvPr>
          <p:cNvSpPr txBox="1">
            <a:spLocks/>
          </p:cNvSpPr>
          <p:nvPr/>
        </p:nvSpPr>
        <p:spPr bwMode="blackWhite">
          <a:xfrm>
            <a:off x="8109524" y="3564208"/>
            <a:ext cx="1564275" cy="664797"/>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dirty="0">
                <a:solidFill>
                  <a:schemeClr val="bg1"/>
                </a:solidFill>
                <a:latin typeface="Franklin Gothic Book"/>
              </a:rPr>
              <a:t>Predictive Model</a:t>
            </a:r>
            <a:endParaRPr lang="en-US">
              <a:solidFill>
                <a:schemeClr val="bg1"/>
              </a:solidFill>
            </a:endParaRPr>
          </a:p>
        </p:txBody>
      </p:sp>
      <p:sp>
        <p:nvSpPr>
          <p:cNvPr id="23" name="Arrow: Right 22">
            <a:extLst>
              <a:ext uri="{FF2B5EF4-FFF2-40B4-BE49-F238E27FC236}">
                <a16:creationId xmlns:a16="http://schemas.microsoft.com/office/drawing/2014/main" id="{212F1568-A7FB-DC0E-FBED-6776ACCD5C38}"/>
              </a:ext>
            </a:extLst>
          </p:cNvPr>
          <p:cNvSpPr/>
          <p:nvPr/>
        </p:nvSpPr>
        <p:spPr>
          <a:xfrm>
            <a:off x="8353911" y="2992614"/>
            <a:ext cx="887236" cy="345369"/>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29242C-060F-6CCD-0AC2-72B26F9EEDDB}"/>
              </a:ext>
            </a:extLst>
          </p:cNvPr>
          <p:cNvSpPr/>
          <p:nvPr/>
        </p:nvSpPr>
        <p:spPr>
          <a:xfrm>
            <a:off x="5307960" y="1702679"/>
            <a:ext cx="1097563"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80D0192-7BBA-66D8-0E9A-A9EB6DF6EA1C}"/>
              </a:ext>
            </a:extLst>
          </p:cNvPr>
          <p:cNvPicPr>
            <a:picLocks noChangeAspect="1"/>
          </p:cNvPicPr>
          <p:nvPr/>
        </p:nvPicPr>
        <p:blipFill>
          <a:blip r:embed="rId3"/>
          <a:stretch>
            <a:fillRect/>
          </a:stretch>
        </p:blipFill>
        <p:spPr>
          <a:xfrm>
            <a:off x="5401093" y="1798635"/>
            <a:ext cx="914134" cy="908134"/>
          </a:xfrm>
          <a:prstGeom prst="rect">
            <a:avLst/>
          </a:prstGeom>
        </p:spPr>
      </p:pic>
      <p:sp>
        <p:nvSpPr>
          <p:cNvPr id="32" name="Title 1">
            <a:extLst>
              <a:ext uri="{FF2B5EF4-FFF2-40B4-BE49-F238E27FC236}">
                <a16:creationId xmlns:a16="http://schemas.microsoft.com/office/drawing/2014/main" id="{F9EF0034-BD4B-7CF9-9CB1-165EB991D963}"/>
              </a:ext>
            </a:extLst>
          </p:cNvPr>
          <p:cNvSpPr txBox="1">
            <a:spLocks/>
          </p:cNvSpPr>
          <p:nvPr/>
        </p:nvSpPr>
        <p:spPr bwMode="blackWhite">
          <a:xfrm>
            <a:off x="5175315" y="3006354"/>
            <a:ext cx="1365225"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Trip Recency</a:t>
            </a:r>
            <a:endParaRPr lang="en-US" sz="1600">
              <a:solidFill>
                <a:schemeClr val="bg1"/>
              </a:solidFill>
              <a:latin typeface="Franklin Gothic Book"/>
            </a:endParaRPr>
          </a:p>
        </p:txBody>
      </p:sp>
      <p:sp>
        <p:nvSpPr>
          <p:cNvPr id="34" name="Oval 33">
            <a:extLst>
              <a:ext uri="{FF2B5EF4-FFF2-40B4-BE49-F238E27FC236}">
                <a16:creationId xmlns:a16="http://schemas.microsoft.com/office/drawing/2014/main" id="{7EAF15E0-8E78-2C73-8BCE-E7E32AD9069E}"/>
              </a:ext>
            </a:extLst>
          </p:cNvPr>
          <p:cNvSpPr>
            <a:spLocks noChangeAspect="1"/>
          </p:cNvSpPr>
          <p:nvPr/>
        </p:nvSpPr>
        <p:spPr>
          <a:xfrm>
            <a:off x="6812188" y="1705502"/>
            <a:ext cx="1094176" cy="1095927"/>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80A60059-B062-AA6F-1E60-3983BF2F47E2}"/>
              </a:ext>
            </a:extLst>
          </p:cNvPr>
          <p:cNvPicPr>
            <a:picLocks noChangeAspect="1"/>
          </p:cNvPicPr>
          <p:nvPr/>
        </p:nvPicPr>
        <p:blipFill>
          <a:blip r:embed="rId4"/>
          <a:stretch>
            <a:fillRect/>
          </a:stretch>
        </p:blipFill>
        <p:spPr>
          <a:xfrm>
            <a:off x="6902499" y="1792991"/>
            <a:ext cx="822623" cy="826913"/>
          </a:xfrm>
          <a:prstGeom prst="rect">
            <a:avLst/>
          </a:prstGeom>
        </p:spPr>
      </p:pic>
      <p:sp>
        <p:nvSpPr>
          <p:cNvPr id="37" name="Title 1">
            <a:extLst>
              <a:ext uri="{FF2B5EF4-FFF2-40B4-BE49-F238E27FC236}">
                <a16:creationId xmlns:a16="http://schemas.microsoft.com/office/drawing/2014/main" id="{D7B64112-0A4C-B67B-4310-B768D5357ABC}"/>
              </a:ext>
            </a:extLst>
          </p:cNvPr>
          <p:cNvSpPr txBox="1">
            <a:spLocks/>
          </p:cNvSpPr>
          <p:nvPr/>
        </p:nvSpPr>
        <p:spPr bwMode="blackWhite">
          <a:xfrm>
            <a:off x="6673899" y="3006354"/>
            <a:ext cx="137087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Time of Day</a:t>
            </a:r>
          </a:p>
        </p:txBody>
      </p:sp>
      <p:sp>
        <p:nvSpPr>
          <p:cNvPr id="8" name="Oval 7">
            <a:extLst>
              <a:ext uri="{FF2B5EF4-FFF2-40B4-BE49-F238E27FC236}">
                <a16:creationId xmlns:a16="http://schemas.microsoft.com/office/drawing/2014/main" id="{4CE23571-F92C-E614-D347-C450BDEFD650}"/>
              </a:ext>
            </a:extLst>
          </p:cNvPr>
          <p:cNvSpPr/>
          <p:nvPr/>
        </p:nvSpPr>
        <p:spPr>
          <a:xfrm>
            <a:off x="5307960" y="3599036"/>
            <a:ext cx="1097563"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92C110D-0923-D82F-F8D2-C407C2121622}"/>
              </a:ext>
            </a:extLst>
          </p:cNvPr>
          <p:cNvSpPr txBox="1">
            <a:spLocks/>
          </p:cNvSpPr>
          <p:nvPr/>
        </p:nvSpPr>
        <p:spPr bwMode="blackWhite">
          <a:xfrm>
            <a:off x="5085004" y="4849618"/>
            <a:ext cx="154620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Route History</a:t>
            </a:r>
          </a:p>
        </p:txBody>
      </p:sp>
      <p:pic>
        <p:nvPicPr>
          <p:cNvPr id="10" name="Picture 9">
            <a:extLst>
              <a:ext uri="{FF2B5EF4-FFF2-40B4-BE49-F238E27FC236}">
                <a16:creationId xmlns:a16="http://schemas.microsoft.com/office/drawing/2014/main" id="{5DF31501-8679-DEA3-C6A9-F5579FA838CB}"/>
              </a:ext>
            </a:extLst>
          </p:cNvPr>
          <p:cNvPicPr>
            <a:picLocks noChangeAspect="1"/>
          </p:cNvPicPr>
          <p:nvPr/>
        </p:nvPicPr>
        <p:blipFill>
          <a:blip r:embed="rId5"/>
          <a:stretch>
            <a:fillRect/>
          </a:stretch>
        </p:blipFill>
        <p:spPr>
          <a:xfrm>
            <a:off x="5446249" y="3709103"/>
            <a:ext cx="821549" cy="864659"/>
          </a:xfrm>
          <a:prstGeom prst="rect">
            <a:avLst/>
          </a:prstGeom>
        </p:spPr>
      </p:pic>
      <p:sp>
        <p:nvSpPr>
          <p:cNvPr id="13" name="Oval 12">
            <a:extLst>
              <a:ext uri="{FF2B5EF4-FFF2-40B4-BE49-F238E27FC236}">
                <a16:creationId xmlns:a16="http://schemas.microsoft.com/office/drawing/2014/main" id="{093F0161-3E8B-73C0-C7F9-2B39B9253369}"/>
              </a:ext>
            </a:extLst>
          </p:cNvPr>
          <p:cNvSpPr/>
          <p:nvPr/>
        </p:nvSpPr>
        <p:spPr>
          <a:xfrm>
            <a:off x="3799347" y="3599036"/>
            <a:ext cx="1097563"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9377E9E-B246-8730-8CC6-26B05155C91B}"/>
              </a:ext>
            </a:extLst>
          </p:cNvPr>
          <p:cNvSpPr txBox="1">
            <a:spLocks/>
          </p:cNvSpPr>
          <p:nvPr/>
        </p:nvSpPr>
        <p:spPr bwMode="blackWhite">
          <a:xfrm>
            <a:off x="3576392" y="4849618"/>
            <a:ext cx="154620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Overload</a:t>
            </a:r>
            <a:endParaRPr lang="en-US" sz="1600" dirty="0">
              <a:latin typeface="Franklin Gothic Book"/>
            </a:endParaRPr>
          </a:p>
        </p:txBody>
      </p:sp>
      <p:pic>
        <p:nvPicPr>
          <p:cNvPr id="16" name="Picture 15">
            <a:extLst>
              <a:ext uri="{FF2B5EF4-FFF2-40B4-BE49-F238E27FC236}">
                <a16:creationId xmlns:a16="http://schemas.microsoft.com/office/drawing/2014/main" id="{3A917BC9-9C9D-4F54-905D-9CF689EEB209}"/>
              </a:ext>
            </a:extLst>
          </p:cNvPr>
          <p:cNvPicPr>
            <a:picLocks noChangeAspect="1"/>
          </p:cNvPicPr>
          <p:nvPr/>
        </p:nvPicPr>
        <p:blipFill>
          <a:blip r:embed="rId6"/>
          <a:stretch>
            <a:fillRect/>
          </a:stretch>
        </p:blipFill>
        <p:spPr>
          <a:xfrm>
            <a:off x="3940458" y="3731681"/>
            <a:ext cx="819080" cy="829734"/>
          </a:xfrm>
          <a:prstGeom prst="rect">
            <a:avLst/>
          </a:prstGeom>
        </p:spPr>
      </p:pic>
      <p:sp>
        <p:nvSpPr>
          <p:cNvPr id="21" name="Oval 20">
            <a:extLst>
              <a:ext uri="{FF2B5EF4-FFF2-40B4-BE49-F238E27FC236}">
                <a16:creationId xmlns:a16="http://schemas.microsoft.com/office/drawing/2014/main" id="{BAEE01C1-5464-D978-2BB9-554552CEF610}"/>
              </a:ext>
            </a:extLst>
          </p:cNvPr>
          <p:cNvSpPr/>
          <p:nvPr/>
        </p:nvSpPr>
        <p:spPr>
          <a:xfrm>
            <a:off x="3799347" y="1702679"/>
            <a:ext cx="1100949"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A63FD528-71A8-C903-D957-BFE5D9649AB5}"/>
              </a:ext>
            </a:extLst>
          </p:cNvPr>
          <p:cNvSpPr txBox="1">
            <a:spLocks/>
          </p:cNvSpPr>
          <p:nvPr/>
        </p:nvSpPr>
        <p:spPr bwMode="blackWhite">
          <a:xfrm>
            <a:off x="3576392" y="3006354"/>
            <a:ext cx="154620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Weather</a:t>
            </a:r>
            <a:endParaRPr lang="en-US" sz="1600" dirty="0">
              <a:latin typeface="Franklin Gothic Book"/>
            </a:endParaRPr>
          </a:p>
        </p:txBody>
      </p:sp>
      <p:pic>
        <p:nvPicPr>
          <p:cNvPr id="29" name="Picture 28">
            <a:extLst>
              <a:ext uri="{FF2B5EF4-FFF2-40B4-BE49-F238E27FC236}">
                <a16:creationId xmlns:a16="http://schemas.microsoft.com/office/drawing/2014/main" id="{5F9559B7-849D-5F00-99C5-D1E53B22AA21}"/>
              </a:ext>
            </a:extLst>
          </p:cNvPr>
          <p:cNvPicPr>
            <a:picLocks/>
          </p:cNvPicPr>
          <p:nvPr/>
        </p:nvPicPr>
        <p:blipFill>
          <a:blip r:embed="rId7"/>
          <a:stretch>
            <a:fillRect/>
          </a:stretch>
        </p:blipFill>
        <p:spPr>
          <a:xfrm>
            <a:off x="3895303" y="1795813"/>
            <a:ext cx="910272" cy="918529"/>
          </a:xfrm>
          <a:prstGeom prst="rect">
            <a:avLst/>
          </a:prstGeom>
        </p:spPr>
      </p:pic>
      <p:pic>
        <p:nvPicPr>
          <p:cNvPr id="33" name="Picture 32">
            <a:extLst>
              <a:ext uri="{FF2B5EF4-FFF2-40B4-BE49-F238E27FC236}">
                <a16:creationId xmlns:a16="http://schemas.microsoft.com/office/drawing/2014/main" id="{0375089A-0330-4EA4-C392-9798D81414C3}"/>
              </a:ext>
            </a:extLst>
          </p:cNvPr>
          <p:cNvPicPr>
            <a:picLocks noChangeAspect="1"/>
          </p:cNvPicPr>
          <p:nvPr/>
        </p:nvPicPr>
        <p:blipFill>
          <a:blip r:embed="rId8"/>
          <a:stretch>
            <a:fillRect/>
          </a:stretch>
        </p:blipFill>
        <p:spPr>
          <a:xfrm>
            <a:off x="9985197" y="1939364"/>
            <a:ext cx="1500096" cy="1529977"/>
          </a:xfrm>
          <a:prstGeom prst="rect">
            <a:avLst/>
          </a:prstGeom>
        </p:spPr>
      </p:pic>
      <p:sp>
        <p:nvSpPr>
          <p:cNvPr id="35" name="Title 1">
            <a:extLst>
              <a:ext uri="{FF2B5EF4-FFF2-40B4-BE49-F238E27FC236}">
                <a16:creationId xmlns:a16="http://schemas.microsoft.com/office/drawing/2014/main" id="{9F130ACE-2769-00F0-E692-FBC15747405E}"/>
              </a:ext>
            </a:extLst>
          </p:cNvPr>
          <p:cNvSpPr txBox="1">
            <a:spLocks/>
          </p:cNvSpPr>
          <p:nvPr/>
        </p:nvSpPr>
        <p:spPr bwMode="blackWhite">
          <a:xfrm>
            <a:off x="9801612" y="4341792"/>
            <a:ext cx="1907922" cy="664797"/>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dirty="0">
                <a:solidFill>
                  <a:srgbClr val="C00000"/>
                </a:solidFill>
                <a:latin typeface="Franklin Gothic Book"/>
              </a:rPr>
              <a:t>"Most likely</a:t>
            </a:r>
            <a:endParaRPr lang="en-US">
              <a:solidFill>
                <a:srgbClr val="C00000"/>
              </a:solidFill>
            </a:endParaRPr>
          </a:p>
          <a:p>
            <a:pPr algn="ctr"/>
            <a:r>
              <a:rPr lang="en-US" dirty="0">
                <a:solidFill>
                  <a:srgbClr val="C00000"/>
                </a:solidFill>
                <a:latin typeface="Franklin Gothic Book"/>
              </a:rPr>
              <a:t>Driver"!</a:t>
            </a:r>
            <a:endParaRPr lang="en-US">
              <a:solidFill>
                <a:srgbClr val="C00000"/>
              </a:solidFill>
            </a:endParaRPr>
          </a:p>
        </p:txBody>
      </p:sp>
      <p:grpSp>
        <p:nvGrpSpPr>
          <p:cNvPr id="3" name="Group 2">
            <a:extLst>
              <a:ext uri="{FF2B5EF4-FFF2-40B4-BE49-F238E27FC236}">
                <a16:creationId xmlns:a16="http://schemas.microsoft.com/office/drawing/2014/main" id="{9C67D976-CF5B-1311-0A76-FA4B01475106}"/>
              </a:ext>
            </a:extLst>
          </p:cNvPr>
          <p:cNvGrpSpPr/>
          <p:nvPr/>
        </p:nvGrpSpPr>
        <p:grpSpPr>
          <a:xfrm>
            <a:off x="291353" y="2123625"/>
            <a:ext cx="3323693" cy="2385483"/>
            <a:chOff x="291353" y="2123625"/>
            <a:chExt cx="3323693" cy="2385483"/>
          </a:xfrm>
        </p:grpSpPr>
        <p:sp>
          <p:nvSpPr>
            <p:cNvPr id="9" name="Oval 8">
              <a:extLst>
                <a:ext uri="{FF2B5EF4-FFF2-40B4-BE49-F238E27FC236}">
                  <a16:creationId xmlns:a16="http://schemas.microsoft.com/office/drawing/2014/main" id="{9935DCC9-5E83-144C-2196-1340B82278B0}"/>
                </a:ext>
              </a:extLst>
            </p:cNvPr>
            <p:cNvSpPr/>
            <p:nvPr/>
          </p:nvSpPr>
          <p:spPr>
            <a:xfrm>
              <a:off x="291353" y="2123625"/>
              <a:ext cx="2255520" cy="238548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50CED01-E934-F8FE-2C28-90E53D3F571D}"/>
                </a:ext>
              </a:extLst>
            </p:cNvPr>
            <p:cNvPicPr>
              <a:picLocks noChangeAspect="1"/>
            </p:cNvPicPr>
            <p:nvPr/>
          </p:nvPicPr>
          <p:blipFill>
            <a:blip r:embed="rId8"/>
            <a:stretch>
              <a:fillRect/>
            </a:stretch>
          </p:blipFill>
          <p:spPr>
            <a:xfrm>
              <a:off x="526871" y="2618814"/>
              <a:ext cx="547597" cy="567952"/>
            </a:xfrm>
            <a:prstGeom prst="rect">
              <a:avLst/>
            </a:prstGeom>
          </p:spPr>
        </p:pic>
        <p:pic>
          <p:nvPicPr>
            <p:cNvPr id="15" name="Picture 14">
              <a:extLst>
                <a:ext uri="{FF2B5EF4-FFF2-40B4-BE49-F238E27FC236}">
                  <a16:creationId xmlns:a16="http://schemas.microsoft.com/office/drawing/2014/main" id="{AC78FA9E-8613-8BF7-B3FE-D65BC0D40DC7}"/>
                </a:ext>
              </a:extLst>
            </p:cNvPr>
            <p:cNvPicPr>
              <a:picLocks noChangeAspect="1"/>
            </p:cNvPicPr>
            <p:nvPr/>
          </p:nvPicPr>
          <p:blipFill>
            <a:blip r:embed="rId8"/>
            <a:stretch>
              <a:fillRect/>
            </a:stretch>
          </p:blipFill>
          <p:spPr>
            <a:xfrm>
              <a:off x="1879421" y="2625164"/>
              <a:ext cx="547597" cy="567952"/>
            </a:xfrm>
            <a:prstGeom prst="rect">
              <a:avLst/>
            </a:prstGeom>
          </p:spPr>
        </p:pic>
        <p:pic>
          <p:nvPicPr>
            <p:cNvPr id="17" name="Picture 16">
              <a:extLst>
                <a:ext uri="{FF2B5EF4-FFF2-40B4-BE49-F238E27FC236}">
                  <a16:creationId xmlns:a16="http://schemas.microsoft.com/office/drawing/2014/main" id="{E2AB6E24-7F16-72CA-AA9C-FBD6975AC0FE}"/>
                </a:ext>
              </a:extLst>
            </p:cNvPr>
            <p:cNvPicPr>
              <a:picLocks noChangeAspect="1"/>
            </p:cNvPicPr>
            <p:nvPr/>
          </p:nvPicPr>
          <p:blipFill>
            <a:blip r:embed="rId8"/>
            <a:stretch>
              <a:fillRect/>
            </a:stretch>
          </p:blipFill>
          <p:spPr>
            <a:xfrm>
              <a:off x="526871" y="3241114"/>
              <a:ext cx="547597" cy="567952"/>
            </a:xfrm>
            <a:prstGeom prst="rect">
              <a:avLst/>
            </a:prstGeom>
          </p:spPr>
        </p:pic>
        <p:pic>
          <p:nvPicPr>
            <p:cNvPr id="19" name="Picture 18">
              <a:extLst>
                <a:ext uri="{FF2B5EF4-FFF2-40B4-BE49-F238E27FC236}">
                  <a16:creationId xmlns:a16="http://schemas.microsoft.com/office/drawing/2014/main" id="{24936214-DCD3-925C-64A3-6D2121114240}"/>
                </a:ext>
              </a:extLst>
            </p:cNvPr>
            <p:cNvPicPr>
              <a:picLocks noChangeAspect="1"/>
            </p:cNvPicPr>
            <p:nvPr/>
          </p:nvPicPr>
          <p:blipFill>
            <a:blip r:embed="rId8"/>
            <a:stretch>
              <a:fillRect/>
            </a:stretch>
          </p:blipFill>
          <p:spPr>
            <a:xfrm>
              <a:off x="1181941" y="3711014"/>
              <a:ext cx="547597" cy="567952"/>
            </a:xfrm>
            <a:prstGeom prst="rect">
              <a:avLst/>
            </a:prstGeom>
          </p:spPr>
        </p:pic>
        <p:pic>
          <p:nvPicPr>
            <p:cNvPr id="20" name="Picture 19">
              <a:extLst>
                <a:ext uri="{FF2B5EF4-FFF2-40B4-BE49-F238E27FC236}">
                  <a16:creationId xmlns:a16="http://schemas.microsoft.com/office/drawing/2014/main" id="{BCFB9AC9-1119-78A8-E95B-7DCD30BE2201}"/>
                </a:ext>
              </a:extLst>
            </p:cNvPr>
            <p:cNvPicPr>
              <a:picLocks noChangeAspect="1"/>
            </p:cNvPicPr>
            <p:nvPr/>
          </p:nvPicPr>
          <p:blipFill>
            <a:blip r:embed="rId8"/>
            <a:stretch>
              <a:fillRect/>
            </a:stretch>
          </p:blipFill>
          <p:spPr>
            <a:xfrm>
              <a:off x="1879421" y="3320489"/>
              <a:ext cx="547597" cy="567952"/>
            </a:xfrm>
            <a:prstGeom prst="rect">
              <a:avLst/>
            </a:prstGeom>
          </p:spPr>
        </p:pic>
        <p:pic>
          <p:nvPicPr>
            <p:cNvPr id="26" name="Picture 25">
              <a:extLst>
                <a:ext uri="{FF2B5EF4-FFF2-40B4-BE49-F238E27FC236}">
                  <a16:creationId xmlns:a16="http://schemas.microsoft.com/office/drawing/2014/main" id="{9E58EBA6-0D0F-5314-6A33-75966C5C6309}"/>
                </a:ext>
              </a:extLst>
            </p:cNvPr>
            <p:cNvPicPr>
              <a:picLocks noChangeAspect="1"/>
            </p:cNvPicPr>
            <p:nvPr/>
          </p:nvPicPr>
          <p:blipFill>
            <a:blip r:embed="rId8"/>
            <a:stretch>
              <a:fillRect/>
            </a:stretch>
          </p:blipFill>
          <p:spPr>
            <a:xfrm>
              <a:off x="1181941" y="2301314"/>
              <a:ext cx="547597" cy="567952"/>
            </a:xfrm>
            <a:prstGeom prst="rect">
              <a:avLst/>
            </a:prstGeom>
          </p:spPr>
        </p:pic>
        <p:sp>
          <p:nvSpPr>
            <p:cNvPr id="41" name="Arrow: Right 40">
              <a:extLst>
                <a:ext uri="{FF2B5EF4-FFF2-40B4-BE49-F238E27FC236}">
                  <a16:creationId xmlns:a16="http://schemas.microsoft.com/office/drawing/2014/main" id="{038562B9-D4C5-2677-563C-EF501DC79705}"/>
                </a:ext>
              </a:extLst>
            </p:cNvPr>
            <p:cNvSpPr/>
            <p:nvPr/>
          </p:nvSpPr>
          <p:spPr>
            <a:xfrm>
              <a:off x="2727810" y="3061052"/>
              <a:ext cx="887236" cy="345369"/>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669859FD-104C-B90E-0E81-179AF6A21675}"/>
              </a:ext>
            </a:extLst>
          </p:cNvPr>
          <p:cNvSpPr txBox="1">
            <a:spLocks/>
          </p:cNvSpPr>
          <p:nvPr/>
        </p:nvSpPr>
        <p:spPr bwMode="blackWhite">
          <a:xfrm>
            <a:off x="524261" y="4646591"/>
            <a:ext cx="1907922" cy="997196"/>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dirty="0">
                <a:solidFill>
                  <a:srgbClr val="C00000"/>
                </a:solidFill>
                <a:latin typeface="Franklin Gothic Book"/>
              </a:rPr>
              <a:t>List of Possible Customers</a:t>
            </a:r>
            <a:endParaRPr lang="en-US" dirty="0"/>
          </a:p>
        </p:txBody>
      </p:sp>
      <p:sp>
        <p:nvSpPr>
          <p:cNvPr id="44" name="Oval 43">
            <a:extLst>
              <a:ext uri="{FF2B5EF4-FFF2-40B4-BE49-F238E27FC236}">
                <a16:creationId xmlns:a16="http://schemas.microsoft.com/office/drawing/2014/main" id="{E1E73A16-3BD4-446C-69EB-F2A35A962811}"/>
              </a:ext>
            </a:extLst>
          </p:cNvPr>
          <p:cNvSpPr/>
          <p:nvPr/>
        </p:nvSpPr>
        <p:spPr>
          <a:xfrm>
            <a:off x="6812188" y="3599036"/>
            <a:ext cx="1097563" cy="109931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D84A35F1-E3F1-B402-72BE-94B075E09295}"/>
              </a:ext>
            </a:extLst>
          </p:cNvPr>
          <p:cNvSpPr txBox="1">
            <a:spLocks/>
          </p:cNvSpPr>
          <p:nvPr/>
        </p:nvSpPr>
        <p:spPr bwMode="blackWhite">
          <a:xfrm>
            <a:off x="6470699" y="4843974"/>
            <a:ext cx="1774800" cy="2215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1600" dirty="0">
                <a:solidFill>
                  <a:schemeClr val="bg1"/>
                </a:solidFill>
                <a:latin typeface="Franklin Gothic Book"/>
              </a:rPr>
              <a:t>Driver Behavior</a:t>
            </a:r>
            <a:endParaRPr lang="en-US" sz="1600" dirty="0" err="1">
              <a:solidFill>
                <a:schemeClr val="bg1"/>
              </a:solidFill>
              <a:latin typeface="Franklin Gothic Book"/>
            </a:endParaRPr>
          </a:p>
        </p:txBody>
      </p:sp>
      <p:pic>
        <p:nvPicPr>
          <p:cNvPr id="47" name="Picture 46">
            <a:extLst>
              <a:ext uri="{FF2B5EF4-FFF2-40B4-BE49-F238E27FC236}">
                <a16:creationId xmlns:a16="http://schemas.microsoft.com/office/drawing/2014/main" id="{8D9E1492-02DA-638A-0EB0-C73D6E8A3698}"/>
              </a:ext>
            </a:extLst>
          </p:cNvPr>
          <p:cNvPicPr>
            <a:picLocks noChangeAspect="1"/>
          </p:cNvPicPr>
          <p:nvPr/>
        </p:nvPicPr>
        <p:blipFill>
          <a:blip r:embed="rId9"/>
          <a:stretch>
            <a:fillRect/>
          </a:stretch>
        </p:blipFill>
        <p:spPr>
          <a:xfrm>
            <a:off x="6947655" y="3793770"/>
            <a:ext cx="822254" cy="766234"/>
          </a:xfrm>
          <a:prstGeom prst="rect">
            <a:avLst/>
          </a:prstGeom>
        </p:spPr>
      </p:pic>
      <p:sp>
        <p:nvSpPr>
          <p:cNvPr id="43" name="Rectangle: Rounded Corners 42">
            <a:extLst>
              <a:ext uri="{FF2B5EF4-FFF2-40B4-BE49-F238E27FC236}">
                <a16:creationId xmlns:a16="http://schemas.microsoft.com/office/drawing/2014/main" id="{F0BD7248-2EC0-0184-E088-2C9BE5514FB7}"/>
              </a:ext>
            </a:extLst>
          </p:cNvPr>
          <p:cNvSpPr/>
          <p:nvPr/>
        </p:nvSpPr>
        <p:spPr>
          <a:xfrm>
            <a:off x="3613081" y="970844"/>
            <a:ext cx="1473201" cy="2359378"/>
          </a:xfrm>
          <a:prstGeom prst="roundRect">
            <a:avLst/>
          </a:prstGeom>
          <a:noFill/>
          <a:ln>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000" b="1" dirty="0"/>
              <a:t>External APIs</a:t>
            </a:r>
          </a:p>
        </p:txBody>
      </p:sp>
      <p:sp>
        <p:nvSpPr>
          <p:cNvPr id="46" name="Rectangle: Rounded Corners 45">
            <a:extLst>
              <a:ext uri="{FF2B5EF4-FFF2-40B4-BE49-F238E27FC236}">
                <a16:creationId xmlns:a16="http://schemas.microsoft.com/office/drawing/2014/main" id="{513A0B77-5423-AB53-7F7E-3C232453B5C2}"/>
              </a:ext>
            </a:extLst>
          </p:cNvPr>
          <p:cNvSpPr/>
          <p:nvPr/>
        </p:nvSpPr>
        <p:spPr>
          <a:xfrm>
            <a:off x="5164665" y="1552221"/>
            <a:ext cx="2991556" cy="4159956"/>
          </a:xfrm>
          <a:prstGeom prst="roundRect">
            <a:avLst/>
          </a:prstGeom>
          <a:noFill/>
          <a:ln>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2000" b="1" dirty="0"/>
              <a:t>Historical Patterns</a:t>
            </a:r>
          </a:p>
        </p:txBody>
      </p:sp>
      <p:sp>
        <p:nvSpPr>
          <p:cNvPr id="48" name="Rectangle: Rounded Corners 47">
            <a:extLst>
              <a:ext uri="{FF2B5EF4-FFF2-40B4-BE49-F238E27FC236}">
                <a16:creationId xmlns:a16="http://schemas.microsoft.com/office/drawing/2014/main" id="{BA5BF6E4-4A0C-7D3F-6471-9B0EB72D632E}"/>
              </a:ext>
            </a:extLst>
          </p:cNvPr>
          <p:cNvSpPr/>
          <p:nvPr/>
        </p:nvSpPr>
        <p:spPr>
          <a:xfrm>
            <a:off x="3618725" y="3431821"/>
            <a:ext cx="1461912" cy="2274710"/>
          </a:xfrm>
          <a:prstGeom prst="roundRect">
            <a:avLst/>
          </a:prstGeom>
          <a:noFill/>
          <a:ln>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2000" b="1" dirty="0"/>
              <a:t>Sensor</a:t>
            </a:r>
          </a:p>
        </p:txBody>
      </p:sp>
    </p:spTree>
    <p:extLst>
      <p:ext uri="{BB962C8B-B14F-4D97-AF65-F5344CB8AC3E}">
        <p14:creationId xmlns:p14="http://schemas.microsoft.com/office/powerpoint/2010/main" val="152868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FCDD1-E879-C9DB-DBD6-BFD6F007E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26E62-8FEA-3CB6-BD45-9A34A09C4DF9}"/>
              </a:ext>
            </a:extLst>
          </p:cNvPr>
          <p:cNvSpPr>
            <a:spLocks noGrp="1"/>
          </p:cNvSpPr>
          <p:nvPr>
            <p:ph type="ctrTitle"/>
          </p:nvPr>
        </p:nvSpPr>
        <p:spPr>
          <a:xfrm>
            <a:off x="2107520" y="437030"/>
            <a:ext cx="7988980" cy="332399"/>
          </a:xfrm>
        </p:spPr>
        <p:txBody>
          <a:bodyPr/>
          <a:lstStyle/>
          <a:p>
            <a:r>
              <a:rPr lang="en-US" dirty="0">
                <a:latin typeface="Franklin Gothic Book"/>
              </a:rPr>
              <a:t>Roadmap from data collection to data-driven</a:t>
            </a:r>
            <a:endParaRPr lang="en-US" dirty="0"/>
          </a:p>
        </p:txBody>
      </p:sp>
      <p:sp>
        <p:nvSpPr>
          <p:cNvPr id="5" name="Date Placeholder 4">
            <a:extLst>
              <a:ext uri="{FF2B5EF4-FFF2-40B4-BE49-F238E27FC236}">
                <a16:creationId xmlns:a16="http://schemas.microsoft.com/office/drawing/2014/main" id="{96123AF5-731B-DEF3-097E-C2DF6C866708}"/>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E36875BE-A391-9CA2-5B08-6A3763E62C01}"/>
              </a:ext>
            </a:extLst>
          </p:cNvPr>
          <p:cNvSpPr>
            <a:spLocks noGrp="1"/>
          </p:cNvSpPr>
          <p:nvPr>
            <p:ph type="sldNum" sz="quarter" idx="12"/>
          </p:nvPr>
        </p:nvSpPr>
        <p:spPr/>
        <p:txBody>
          <a:bodyPr/>
          <a:lstStyle/>
          <a:p>
            <a:fld id="{8A7A6979-0714-4377-B894-6BE4C2D6E202}" type="slidenum">
              <a:rPr lang="en-US" smtClean="0"/>
              <a:pPr/>
              <a:t>14</a:t>
            </a:fld>
            <a:endParaRPr lang="en-US"/>
          </a:p>
        </p:txBody>
      </p:sp>
      <p:sp>
        <p:nvSpPr>
          <p:cNvPr id="7" name="TextBox 6">
            <a:extLst>
              <a:ext uri="{FF2B5EF4-FFF2-40B4-BE49-F238E27FC236}">
                <a16:creationId xmlns:a16="http://schemas.microsoft.com/office/drawing/2014/main" id="{ECD1308A-EA04-654B-6C8F-56E8902C83F0}"/>
              </a:ext>
            </a:extLst>
          </p:cNvPr>
          <p:cNvSpPr txBox="1"/>
          <p:nvPr/>
        </p:nvSpPr>
        <p:spPr>
          <a:xfrm>
            <a:off x="244820" y="1409300"/>
            <a:ext cx="4113257" cy="1307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P</a:t>
            </a:r>
            <a:r>
              <a:rPr lang="en-US" sz="1600" b="1" dirty="0"/>
              <a:t>reparation &amp; Pipelines</a:t>
            </a:r>
            <a:endParaRPr lang="en-US" sz="1600" dirty="0"/>
          </a:p>
          <a:p>
            <a:pPr marL="228600" indent="-228600">
              <a:lnSpc>
                <a:spcPts val="1800"/>
              </a:lnSpc>
              <a:buFont typeface="Arial,Sans-Serif"/>
              <a:buChar char="•"/>
            </a:pPr>
            <a:r>
              <a:rPr lang="en-US" sz="1400" dirty="0">
                <a:cs typeface="Arial"/>
              </a:rPr>
              <a:t>Set up robust ETL pipelines using tools like Airflow, </a:t>
            </a:r>
            <a:r>
              <a:rPr lang="en-US" sz="1400" err="1">
                <a:cs typeface="Arial"/>
              </a:rPr>
              <a:t>Fivetran</a:t>
            </a:r>
            <a:r>
              <a:rPr lang="en-US" sz="1400" dirty="0">
                <a:cs typeface="Arial"/>
              </a:rPr>
              <a:t>, or </a:t>
            </a:r>
            <a:r>
              <a:rPr lang="en-US" sz="1400" err="1">
                <a:cs typeface="Arial"/>
              </a:rPr>
              <a:t>dbt</a:t>
            </a:r>
            <a:endParaRPr lang="en-US" sz="1400">
              <a:cs typeface="Arial"/>
            </a:endParaRPr>
          </a:p>
          <a:p>
            <a:pPr marL="228600" indent="-228600">
              <a:lnSpc>
                <a:spcPts val="1800"/>
              </a:lnSpc>
              <a:buFont typeface="Arial,Sans-Serif"/>
              <a:buChar char="•"/>
            </a:pPr>
            <a:r>
              <a:rPr lang="en-US" sz="1400" dirty="0">
                <a:cs typeface="Arial"/>
              </a:rPr>
              <a:t>Automate data ingestion and transformation</a:t>
            </a:r>
            <a:endParaRPr lang="en-US" sz="1400">
              <a:cs typeface="Arial"/>
            </a:endParaRPr>
          </a:p>
          <a:p>
            <a:pPr marL="228600" indent="-228600">
              <a:lnSpc>
                <a:spcPts val="1800"/>
              </a:lnSpc>
              <a:buFont typeface="Arial,Sans-Serif"/>
              <a:buChar char="•"/>
            </a:pPr>
            <a:r>
              <a:rPr lang="en-US" sz="1400" dirty="0">
                <a:cs typeface="Arial"/>
              </a:rPr>
              <a:t>Track data lineage and version history</a:t>
            </a:r>
          </a:p>
        </p:txBody>
      </p:sp>
      <p:grpSp>
        <p:nvGrpSpPr>
          <p:cNvPr id="13" name="Group 12">
            <a:extLst>
              <a:ext uri="{FF2B5EF4-FFF2-40B4-BE49-F238E27FC236}">
                <a16:creationId xmlns:a16="http://schemas.microsoft.com/office/drawing/2014/main" id="{11576F82-CCC2-9385-4535-5C0C310030F2}"/>
              </a:ext>
            </a:extLst>
          </p:cNvPr>
          <p:cNvGrpSpPr/>
          <p:nvPr/>
        </p:nvGrpSpPr>
        <p:grpSpPr>
          <a:xfrm>
            <a:off x="1039911" y="2803478"/>
            <a:ext cx="4553482" cy="768352"/>
            <a:chOff x="1344241" y="2728219"/>
            <a:chExt cx="4553482" cy="768352"/>
          </a:xfrm>
        </p:grpSpPr>
        <p:sp>
          <p:nvSpPr>
            <p:cNvPr id="9" name="TextBox 8">
              <a:extLst>
                <a:ext uri="{FF2B5EF4-FFF2-40B4-BE49-F238E27FC236}">
                  <a16:creationId xmlns:a16="http://schemas.microsoft.com/office/drawing/2014/main" id="{B04F481F-19E6-2E79-48F4-3A55C0CE0388}"/>
                </a:ext>
              </a:extLst>
            </p:cNvPr>
            <p:cNvSpPr txBox="1"/>
            <p:nvPr/>
          </p:nvSpPr>
          <p:spPr>
            <a:xfrm>
              <a:off x="1782391" y="2728219"/>
              <a:ext cx="4115332" cy="7683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800"/>
                </a:lnSpc>
              </a:pPr>
              <a:r>
                <a:rPr lang="en-US" sz="2000" b="1" dirty="0">
                  <a:cs typeface="Arial"/>
                </a:rPr>
                <a:t>R</a:t>
              </a:r>
              <a:r>
                <a:rPr lang="en-US" sz="1600" b="1" dirty="0">
                  <a:cs typeface="Arial"/>
                </a:rPr>
                <a:t>elevance &amp; Representativeness</a:t>
              </a:r>
              <a:r>
                <a:rPr lang="en-US" sz="1600" dirty="0">
                  <a:cs typeface="Arial"/>
                </a:rPr>
                <a:t>​</a:t>
              </a:r>
              <a:endParaRPr lang="en-US"/>
            </a:p>
            <a:p>
              <a:pPr marL="228600" indent="-228600">
                <a:lnSpc>
                  <a:spcPts val="1800"/>
                </a:lnSpc>
                <a:buFont typeface="Arial,Sans-Serif"/>
                <a:buChar char="•"/>
              </a:pPr>
              <a:r>
                <a:rPr lang="en-US" sz="1400" dirty="0">
                  <a:cs typeface="Arial"/>
                </a:rPr>
                <a:t>Collect the right data aligned with business and modeling goals​</a:t>
              </a:r>
            </a:p>
          </p:txBody>
        </p:sp>
        <p:pic>
          <p:nvPicPr>
            <p:cNvPr id="21" name="Picture 20">
              <a:extLst>
                <a:ext uri="{FF2B5EF4-FFF2-40B4-BE49-F238E27FC236}">
                  <a16:creationId xmlns:a16="http://schemas.microsoft.com/office/drawing/2014/main" id="{C8306A5B-27B6-D8B2-490C-A4F9C1D821C9}"/>
                </a:ext>
              </a:extLst>
            </p:cNvPr>
            <p:cNvPicPr>
              <a:picLocks noChangeAspect="1"/>
            </p:cNvPicPr>
            <p:nvPr/>
          </p:nvPicPr>
          <p:blipFill>
            <a:blip r:embed="rId2"/>
            <a:stretch>
              <a:fillRect/>
            </a:stretch>
          </p:blipFill>
          <p:spPr>
            <a:xfrm flipV="1">
              <a:off x="1344241" y="2762085"/>
              <a:ext cx="457200" cy="457199"/>
            </a:xfrm>
            <a:prstGeom prst="rect">
              <a:avLst/>
            </a:prstGeom>
          </p:spPr>
        </p:pic>
      </p:grpSp>
      <p:grpSp>
        <p:nvGrpSpPr>
          <p:cNvPr id="12" name="Group 11">
            <a:extLst>
              <a:ext uri="{FF2B5EF4-FFF2-40B4-BE49-F238E27FC236}">
                <a16:creationId xmlns:a16="http://schemas.microsoft.com/office/drawing/2014/main" id="{23E1733B-5887-E287-9219-50E0D705AB95}"/>
              </a:ext>
            </a:extLst>
          </p:cNvPr>
          <p:cNvGrpSpPr/>
          <p:nvPr/>
        </p:nvGrpSpPr>
        <p:grpSpPr>
          <a:xfrm>
            <a:off x="2273152" y="3664256"/>
            <a:ext cx="4553482" cy="768352"/>
            <a:chOff x="2881811" y="3742337"/>
            <a:chExt cx="4553482" cy="768352"/>
          </a:xfrm>
        </p:grpSpPr>
        <p:sp>
          <p:nvSpPr>
            <p:cNvPr id="10" name="TextBox 9">
              <a:extLst>
                <a:ext uri="{FF2B5EF4-FFF2-40B4-BE49-F238E27FC236}">
                  <a16:creationId xmlns:a16="http://schemas.microsoft.com/office/drawing/2014/main" id="{8762336F-3D1E-90D2-B0C9-8A29FC3680AC}"/>
                </a:ext>
              </a:extLst>
            </p:cNvPr>
            <p:cNvSpPr txBox="1"/>
            <p:nvPr/>
          </p:nvSpPr>
          <p:spPr>
            <a:xfrm>
              <a:off x="3319961" y="3742337"/>
              <a:ext cx="4115332" cy="7683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800"/>
                </a:lnSpc>
              </a:pPr>
              <a:r>
                <a:rPr lang="en-US" sz="2000" b="1" dirty="0">
                  <a:cs typeface="Arial"/>
                </a:rPr>
                <a:t>I</a:t>
              </a:r>
              <a:r>
                <a:rPr lang="en-US" sz="1600" b="1" dirty="0">
                  <a:cs typeface="Arial"/>
                </a:rPr>
                <a:t>ntegrity &amp; Quality</a:t>
              </a:r>
              <a:r>
                <a:rPr lang="en-US" sz="1600" dirty="0">
                  <a:cs typeface="Arial"/>
                </a:rPr>
                <a:t>​</a:t>
              </a:r>
              <a:endParaRPr lang="en-US"/>
            </a:p>
            <a:p>
              <a:pPr marL="228600" indent="-228600">
                <a:lnSpc>
                  <a:spcPts val="1800"/>
                </a:lnSpc>
                <a:buFont typeface="Arial,Sans-Serif"/>
                <a:buChar char="•"/>
              </a:pPr>
              <a:r>
                <a:rPr lang="en-US" sz="1400" dirty="0">
                  <a:cs typeface="Arial"/>
                </a:rPr>
                <a:t>Validate accuracy, consistency, and completeness​</a:t>
              </a:r>
            </a:p>
          </p:txBody>
        </p:sp>
        <p:pic>
          <p:nvPicPr>
            <p:cNvPr id="22" name="Picture 21">
              <a:extLst>
                <a:ext uri="{FF2B5EF4-FFF2-40B4-BE49-F238E27FC236}">
                  <a16:creationId xmlns:a16="http://schemas.microsoft.com/office/drawing/2014/main" id="{A3F52759-8376-C711-CF16-A1B364F3381A}"/>
                </a:ext>
              </a:extLst>
            </p:cNvPr>
            <p:cNvPicPr>
              <a:picLocks noChangeAspect="1"/>
            </p:cNvPicPr>
            <p:nvPr/>
          </p:nvPicPr>
          <p:blipFill>
            <a:blip r:embed="rId2"/>
            <a:stretch>
              <a:fillRect/>
            </a:stretch>
          </p:blipFill>
          <p:spPr>
            <a:xfrm flipV="1">
              <a:off x="2881811" y="3750803"/>
              <a:ext cx="457200" cy="457199"/>
            </a:xfrm>
            <a:prstGeom prst="rect">
              <a:avLst/>
            </a:prstGeom>
          </p:spPr>
        </p:pic>
      </p:grpSp>
      <p:grpSp>
        <p:nvGrpSpPr>
          <p:cNvPr id="4" name="Group 3">
            <a:extLst>
              <a:ext uri="{FF2B5EF4-FFF2-40B4-BE49-F238E27FC236}">
                <a16:creationId xmlns:a16="http://schemas.microsoft.com/office/drawing/2014/main" id="{867B3B57-880C-AB32-AB7A-B15A2A43EBCA}"/>
              </a:ext>
            </a:extLst>
          </p:cNvPr>
          <p:cNvGrpSpPr/>
          <p:nvPr/>
        </p:nvGrpSpPr>
        <p:grpSpPr>
          <a:xfrm>
            <a:off x="3506393" y="4525034"/>
            <a:ext cx="4553482" cy="1230017"/>
            <a:chOff x="3506393" y="4525034"/>
            <a:chExt cx="4553482" cy="1230017"/>
          </a:xfrm>
        </p:grpSpPr>
        <p:sp>
          <p:nvSpPr>
            <p:cNvPr id="11" name="TextBox 10">
              <a:extLst>
                <a:ext uri="{FF2B5EF4-FFF2-40B4-BE49-F238E27FC236}">
                  <a16:creationId xmlns:a16="http://schemas.microsoft.com/office/drawing/2014/main" id="{C333D830-EF48-B4AB-C735-6FCA2868A6AD}"/>
                </a:ext>
              </a:extLst>
            </p:cNvPr>
            <p:cNvSpPr txBox="1"/>
            <p:nvPr/>
          </p:nvSpPr>
          <p:spPr>
            <a:xfrm>
              <a:off x="3944543" y="4525034"/>
              <a:ext cx="4115332" cy="12300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800"/>
                </a:lnSpc>
              </a:pPr>
              <a:r>
                <a:rPr lang="en-US" sz="2000" b="1" dirty="0">
                  <a:cs typeface="Arial"/>
                </a:rPr>
                <a:t>S</a:t>
              </a:r>
              <a:r>
                <a:rPr lang="en-US" sz="1600" b="1" dirty="0">
                  <a:cs typeface="Arial"/>
                </a:rPr>
                <a:t>tructure &amp; Storage</a:t>
              </a:r>
              <a:r>
                <a:rPr lang="en-US" dirty="0">
                  <a:cs typeface="Arial"/>
                </a:rPr>
                <a:t>​</a:t>
              </a:r>
              <a:endParaRPr lang="en-US"/>
            </a:p>
            <a:p>
              <a:pPr marL="228600" indent="-228600">
                <a:lnSpc>
                  <a:spcPts val="1800"/>
                </a:lnSpc>
                <a:buFont typeface="Arial,Sans-Serif"/>
                <a:buChar char="•"/>
              </a:pPr>
              <a:r>
                <a:rPr lang="en-US" sz="1400" dirty="0">
                  <a:cs typeface="Arial"/>
                </a:rPr>
                <a:t>Use standardized schemas and naming conventions​</a:t>
              </a:r>
            </a:p>
            <a:p>
              <a:pPr marL="228600" indent="-228600">
                <a:lnSpc>
                  <a:spcPts val="1800"/>
                </a:lnSpc>
                <a:buFont typeface="Arial,Sans-Serif"/>
                <a:buChar char="•"/>
              </a:pPr>
              <a:r>
                <a:rPr lang="en-US" sz="1400" dirty="0">
                  <a:cs typeface="Arial"/>
                </a:rPr>
                <a:t>Store data in scalable, cloud-friendly systems </a:t>
              </a:r>
              <a:br>
                <a:rPr lang="en-US" sz="1400" dirty="0">
                  <a:cs typeface="Arial"/>
                </a:rPr>
              </a:br>
              <a:r>
                <a:rPr lang="en-US" sz="1400" dirty="0">
                  <a:cs typeface="Arial"/>
                </a:rPr>
                <a:t>like </a:t>
              </a:r>
              <a:r>
                <a:rPr lang="en-US" sz="1400" dirty="0" err="1">
                  <a:cs typeface="Arial"/>
                </a:rPr>
                <a:t>BigQuery</a:t>
              </a:r>
              <a:r>
                <a:rPr lang="en-US" sz="1400" dirty="0">
                  <a:cs typeface="Arial"/>
                </a:rPr>
                <a:t> or Snowflake​</a:t>
              </a:r>
            </a:p>
          </p:txBody>
        </p:sp>
        <p:pic>
          <p:nvPicPr>
            <p:cNvPr id="23" name="Picture 22">
              <a:extLst>
                <a:ext uri="{FF2B5EF4-FFF2-40B4-BE49-F238E27FC236}">
                  <a16:creationId xmlns:a16="http://schemas.microsoft.com/office/drawing/2014/main" id="{91D7E677-8DD9-D8E3-799D-398033E5475C}"/>
                </a:ext>
              </a:extLst>
            </p:cNvPr>
            <p:cNvPicPr>
              <a:picLocks noChangeAspect="1"/>
            </p:cNvPicPr>
            <p:nvPr/>
          </p:nvPicPr>
          <p:blipFill>
            <a:blip r:embed="rId2"/>
            <a:stretch>
              <a:fillRect/>
            </a:stretch>
          </p:blipFill>
          <p:spPr>
            <a:xfrm flipV="1">
              <a:off x="3506393" y="4606878"/>
              <a:ext cx="457200" cy="457199"/>
            </a:xfrm>
            <a:prstGeom prst="rect">
              <a:avLst/>
            </a:prstGeom>
          </p:spPr>
        </p:pic>
      </p:grpSp>
      <p:sp>
        <p:nvSpPr>
          <p:cNvPr id="27" name="Arrow: Right 26">
            <a:extLst>
              <a:ext uri="{FF2B5EF4-FFF2-40B4-BE49-F238E27FC236}">
                <a16:creationId xmlns:a16="http://schemas.microsoft.com/office/drawing/2014/main" id="{D6BB9188-66FB-E531-49D0-F138CEE99BFA}"/>
              </a:ext>
            </a:extLst>
          </p:cNvPr>
          <p:cNvSpPr/>
          <p:nvPr/>
        </p:nvSpPr>
        <p:spPr>
          <a:xfrm>
            <a:off x="242711" y="1270000"/>
            <a:ext cx="7405510" cy="23142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F069470-0CE6-01B3-E0F5-05D122236183}"/>
              </a:ext>
            </a:extLst>
          </p:cNvPr>
          <p:cNvSpPr txBox="1"/>
          <p:nvPr/>
        </p:nvSpPr>
        <p:spPr>
          <a:xfrm>
            <a:off x="1244601" y="953910"/>
            <a:ext cx="4380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1 - Foundational Data</a:t>
            </a:r>
          </a:p>
        </p:txBody>
      </p:sp>
      <p:sp>
        <p:nvSpPr>
          <p:cNvPr id="29" name="Arrow: Right 28">
            <a:extLst>
              <a:ext uri="{FF2B5EF4-FFF2-40B4-BE49-F238E27FC236}">
                <a16:creationId xmlns:a16="http://schemas.microsoft.com/office/drawing/2014/main" id="{32692454-6ACA-67E7-0949-015B9A41EF62}"/>
              </a:ext>
            </a:extLst>
          </p:cNvPr>
          <p:cNvSpPr/>
          <p:nvPr/>
        </p:nvSpPr>
        <p:spPr>
          <a:xfrm>
            <a:off x="8195733" y="1270000"/>
            <a:ext cx="3657599" cy="23142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55E3746-3A2A-39BA-FE57-1B03401682AB}"/>
              </a:ext>
            </a:extLst>
          </p:cNvPr>
          <p:cNvSpPr txBox="1"/>
          <p:nvPr/>
        </p:nvSpPr>
        <p:spPr>
          <a:xfrm>
            <a:off x="7837312" y="953910"/>
            <a:ext cx="4380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2 – Understanding the Data</a:t>
            </a:r>
          </a:p>
        </p:txBody>
      </p:sp>
      <p:sp>
        <p:nvSpPr>
          <p:cNvPr id="3" name="TextBox 2">
            <a:extLst>
              <a:ext uri="{FF2B5EF4-FFF2-40B4-BE49-F238E27FC236}">
                <a16:creationId xmlns:a16="http://schemas.microsoft.com/office/drawing/2014/main" id="{03D38C26-BE28-AFDE-630E-0BC99A6CAF9A}"/>
              </a:ext>
            </a:extLst>
          </p:cNvPr>
          <p:cNvSpPr txBox="1"/>
          <p:nvPr/>
        </p:nvSpPr>
        <p:spPr>
          <a:xfrm>
            <a:off x="8191500" y="1418825"/>
            <a:ext cx="3752850" cy="19533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Exploratory Analysis</a:t>
            </a:r>
            <a:endParaRPr lang="en-US" dirty="0"/>
          </a:p>
          <a:p>
            <a:pPr marL="228600" lvl="2" indent="-228600">
              <a:lnSpc>
                <a:spcPts val="1800"/>
              </a:lnSpc>
              <a:buFont typeface="Arial,Sans-Serif"/>
              <a:buChar char="•"/>
            </a:pPr>
            <a:r>
              <a:rPr lang="en-US" sz="1400" dirty="0">
                <a:cs typeface="Arial"/>
              </a:rPr>
              <a:t>Conduct descriptive statistics &amp; data visualization</a:t>
            </a:r>
          </a:p>
          <a:p>
            <a:pPr marL="228600" lvl="2" indent="-228600">
              <a:lnSpc>
                <a:spcPts val="1800"/>
              </a:lnSpc>
              <a:buFont typeface="Arial,Sans-Serif"/>
              <a:buChar char="•"/>
            </a:pPr>
            <a:r>
              <a:rPr lang="en-US" sz="1400" dirty="0">
                <a:cs typeface="Arial"/>
              </a:rPr>
              <a:t>Identify trends, anomalies, outliers and their reasons</a:t>
            </a:r>
          </a:p>
          <a:p>
            <a:r>
              <a:rPr lang="en-US" sz="1600" b="1" dirty="0"/>
              <a:t>Feature Engineering</a:t>
            </a:r>
          </a:p>
          <a:p>
            <a:pPr marL="228600" lvl="2" indent="-228600">
              <a:lnSpc>
                <a:spcPts val="1800"/>
              </a:lnSpc>
              <a:buFont typeface="Arial,Sans-Serif"/>
              <a:buChar char="•"/>
            </a:pPr>
            <a:r>
              <a:rPr lang="en-US" sz="1400" dirty="0">
                <a:cs typeface="Arial"/>
              </a:rPr>
              <a:t>Use Domain-specific knowledge to transform raw data into meaningful features</a:t>
            </a:r>
          </a:p>
        </p:txBody>
      </p:sp>
    </p:spTree>
    <p:extLst>
      <p:ext uri="{BB962C8B-B14F-4D97-AF65-F5344CB8AC3E}">
        <p14:creationId xmlns:p14="http://schemas.microsoft.com/office/powerpoint/2010/main" val="2425371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D081-9686-BAA1-14BF-706D540D5DB6}"/>
              </a:ext>
            </a:extLst>
          </p:cNvPr>
          <p:cNvSpPr>
            <a:spLocks noGrp="1"/>
          </p:cNvSpPr>
          <p:nvPr>
            <p:ph type="ctrTitle"/>
          </p:nvPr>
        </p:nvSpPr>
        <p:spPr>
          <a:xfrm>
            <a:off x="2107520" y="437030"/>
            <a:ext cx="9341530" cy="332399"/>
          </a:xfrm>
        </p:spPr>
        <p:txBody>
          <a:bodyPr/>
          <a:lstStyle/>
          <a:p>
            <a:r>
              <a:rPr lang="en-US" dirty="0">
                <a:latin typeface="Franklin Gothic Book"/>
              </a:rPr>
              <a:t>Advanced modeling can reduce manual efforts and improve accuracy</a:t>
            </a:r>
            <a:endParaRPr lang="en-US" dirty="0"/>
          </a:p>
        </p:txBody>
      </p:sp>
      <p:sp>
        <p:nvSpPr>
          <p:cNvPr id="5" name="Date Placeholder 4">
            <a:extLst>
              <a:ext uri="{FF2B5EF4-FFF2-40B4-BE49-F238E27FC236}">
                <a16:creationId xmlns:a16="http://schemas.microsoft.com/office/drawing/2014/main" id="{641F50B7-CFA0-77AA-A9C3-57A0C0B852ED}"/>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0D871EF3-0A88-3011-6812-FE2979CE6C2D}"/>
              </a:ext>
            </a:extLst>
          </p:cNvPr>
          <p:cNvSpPr>
            <a:spLocks noGrp="1"/>
          </p:cNvSpPr>
          <p:nvPr>
            <p:ph type="sldNum" sz="quarter" idx="12"/>
          </p:nvPr>
        </p:nvSpPr>
        <p:spPr/>
        <p:txBody>
          <a:bodyPr/>
          <a:lstStyle/>
          <a:p>
            <a:fld id="{8A7A6979-0714-4377-B894-6BE4C2D6E202}" type="slidenum">
              <a:rPr lang="en-US" smtClean="0"/>
              <a:pPr/>
              <a:t>15</a:t>
            </a:fld>
            <a:endParaRPr lang="en-US"/>
          </a:p>
        </p:txBody>
      </p:sp>
      <p:sp>
        <p:nvSpPr>
          <p:cNvPr id="8" name="Rectangle: Rounded Corners 7">
            <a:extLst>
              <a:ext uri="{FF2B5EF4-FFF2-40B4-BE49-F238E27FC236}">
                <a16:creationId xmlns:a16="http://schemas.microsoft.com/office/drawing/2014/main" id="{A5EBE934-738A-1E48-3E0F-27ABA01AF2E0}"/>
              </a:ext>
            </a:extLst>
          </p:cNvPr>
          <p:cNvSpPr/>
          <p:nvPr/>
        </p:nvSpPr>
        <p:spPr>
          <a:xfrm>
            <a:off x="914271" y="2238706"/>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ts val="2400"/>
              </a:lnSpc>
            </a:pPr>
            <a:r>
              <a:rPr lang="en-US" sz="1600" b="1" dirty="0">
                <a:ea typeface="+mn-lt"/>
                <a:cs typeface="+mn-lt"/>
              </a:rPr>
              <a:t>Automate toll updates </a:t>
            </a:r>
            <a:r>
              <a:rPr lang="en-US" sz="1600" b="1" baseline="0" dirty="0">
                <a:ea typeface="+mn-lt"/>
                <a:cs typeface="+mn-lt"/>
              </a:rPr>
              <a:t>and </a:t>
            </a:r>
            <a:r>
              <a:rPr lang="en-US" sz="1600" b="1" dirty="0">
                <a:ea typeface="+mn-lt"/>
                <a:cs typeface="+mn-lt"/>
              </a:rPr>
              <a:t>payment tracking</a:t>
            </a:r>
            <a:endParaRPr lang="en-US" b="1" dirty="0"/>
          </a:p>
        </p:txBody>
      </p:sp>
      <p:sp>
        <p:nvSpPr>
          <p:cNvPr id="10" name="Rectangle: Rounded Corners 9">
            <a:extLst>
              <a:ext uri="{FF2B5EF4-FFF2-40B4-BE49-F238E27FC236}">
                <a16:creationId xmlns:a16="http://schemas.microsoft.com/office/drawing/2014/main" id="{ED246EFB-52E8-AA17-F3A8-15BDC3045AAF}"/>
              </a:ext>
            </a:extLst>
          </p:cNvPr>
          <p:cNvSpPr/>
          <p:nvPr/>
        </p:nvSpPr>
        <p:spPr>
          <a:xfrm>
            <a:off x="914271" y="3142647"/>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ea typeface="+mn-lt"/>
                <a:cs typeface="+mn-lt"/>
              </a:rPr>
              <a:t>Identify damage-prone situations and trigger alerts</a:t>
            </a:r>
            <a:endParaRPr lang="en-US" b="1" dirty="0">
              <a:ea typeface="+mn-lt"/>
              <a:cs typeface="+mn-lt"/>
            </a:endParaRPr>
          </a:p>
        </p:txBody>
      </p:sp>
      <p:sp>
        <p:nvSpPr>
          <p:cNvPr id="12" name="Rectangle: Rounded Corners 11">
            <a:extLst>
              <a:ext uri="{FF2B5EF4-FFF2-40B4-BE49-F238E27FC236}">
                <a16:creationId xmlns:a16="http://schemas.microsoft.com/office/drawing/2014/main" id="{5DC4046A-9C4B-26BE-945B-E4A85E6E8E38}"/>
              </a:ext>
            </a:extLst>
          </p:cNvPr>
          <p:cNvSpPr/>
          <p:nvPr/>
        </p:nvSpPr>
        <p:spPr>
          <a:xfrm>
            <a:off x="914271" y="4046588"/>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ea typeface="+mn-lt"/>
                <a:cs typeface="+mn-lt"/>
              </a:rPr>
              <a:t>Predict trailer maintenance needs using </a:t>
            </a:r>
            <a:r>
              <a:rPr lang="en-US" sz="1600" b="1" baseline="0" dirty="0">
                <a:ea typeface="+mn-lt"/>
                <a:cs typeface="+mn-lt"/>
              </a:rPr>
              <a:t>sensor data</a:t>
            </a:r>
            <a:endParaRPr lang="en-US" b="1" dirty="0">
              <a:ea typeface="+mn-lt"/>
              <a:cs typeface="+mn-lt"/>
            </a:endParaRPr>
          </a:p>
        </p:txBody>
      </p:sp>
      <p:sp>
        <p:nvSpPr>
          <p:cNvPr id="14" name="Rectangle: Rounded Corners 13">
            <a:extLst>
              <a:ext uri="{FF2B5EF4-FFF2-40B4-BE49-F238E27FC236}">
                <a16:creationId xmlns:a16="http://schemas.microsoft.com/office/drawing/2014/main" id="{D0667127-C4EE-4FE2-B101-C35CF4270DF3}"/>
              </a:ext>
            </a:extLst>
          </p:cNvPr>
          <p:cNvSpPr/>
          <p:nvPr/>
        </p:nvSpPr>
        <p:spPr>
          <a:xfrm>
            <a:off x="914271" y="4950529"/>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Franklin Gothic Book"/>
              </a:rPr>
              <a:t>Profile driver behavior from telematics data </a:t>
            </a:r>
            <a:endParaRPr lang="en-US" sz="1600" b="1" dirty="0"/>
          </a:p>
        </p:txBody>
      </p:sp>
      <p:sp>
        <p:nvSpPr>
          <p:cNvPr id="15" name="TextBox 14">
            <a:extLst>
              <a:ext uri="{FF2B5EF4-FFF2-40B4-BE49-F238E27FC236}">
                <a16:creationId xmlns:a16="http://schemas.microsoft.com/office/drawing/2014/main" id="{6807E7C1-2B20-7E99-D193-A7DC89E206A2}"/>
              </a:ext>
            </a:extLst>
          </p:cNvPr>
          <p:cNvSpPr txBox="1"/>
          <p:nvPr/>
        </p:nvSpPr>
        <p:spPr>
          <a:xfrm>
            <a:off x="1623884" y="1736755"/>
            <a:ext cx="20419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What</a:t>
            </a:r>
          </a:p>
        </p:txBody>
      </p:sp>
      <p:sp>
        <p:nvSpPr>
          <p:cNvPr id="16" name="TextBox 15">
            <a:extLst>
              <a:ext uri="{FF2B5EF4-FFF2-40B4-BE49-F238E27FC236}">
                <a16:creationId xmlns:a16="http://schemas.microsoft.com/office/drawing/2014/main" id="{EB51EE3C-361A-80AD-C368-DB76918694E6}"/>
              </a:ext>
            </a:extLst>
          </p:cNvPr>
          <p:cNvSpPr txBox="1"/>
          <p:nvPr/>
        </p:nvSpPr>
        <p:spPr>
          <a:xfrm>
            <a:off x="5284363" y="1736755"/>
            <a:ext cx="20419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How</a:t>
            </a:r>
          </a:p>
        </p:txBody>
      </p:sp>
      <p:sp>
        <p:nvSpPr>
          <p:cNvPr id="17" name="TextBox 16">
            <a:extLst>
              <a:ext uri="{FF2B5EF4-FFF2-40B4-BE49-F238E27FC236}">
                <a16:creationId xmlns:a16="http://schemas.microsoft.com/office/drawing/2014/main" id="{1C0FC311-FFC8-1CF6-4E87-9671750FD4EA}"/>
              </a:ext>
            </a:extLst>
          </p:cNvPr>
          <p:cNvSpPr txBox="1"/>
          <p:nvPr/>
        </p:nvSpPr>
        <p:spPr>
          <a:xfrm>
            <a:off x="8935317" y="1736755"/>
            <a:ext cx="20419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Why</a:t>
            </a:r>
          </a:p>
        </p:txBody>
      </p:sp>
      <p:sp>
        <p:nvSpPr>
          <p:cNvPr id="23" name="TextBox 22">
            <a:extLst>
              <a:ext uri="{FF2B5EF4-FFF2-40B4-BE49-F238E27FC236}">
                <a16:creationId xmlns:a16="http://schemas.microsoft.com/office/drawing/2014/main" id="{C2F84796-FE88-279D-B31F-3D67B4CCBFB7}"/>
              </a:ext>
            </a:extLst>
          </p:cNvPr>
          <p:cNvSpPr txBox="1"/>
          <p:nvPr/>
        </p:nvSpPr>
        <p:spPr>
          <a:xfrm>
            <a:off x="3649133" y="953910"/>
            <a:ext cx="50743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3 – </a:t>
            </a:r>
            <a:r>
              <a:rPr lang="en-US" sz="2400" i="1"/>
              <a:t>Advanced Modeling</a:t>
            </a:r>
            <a:r>
              <a:rPr lang="en-US" sz="2400" i="1" dirty="0"/>
              <a:t> with Data</a:t>
            </a:r>
          </a:p>
        </p:txBody>
      </p:sp>
      <p:sp>
        <p:nvSpPr>
          <p:cNvPr id="25" name="Arrow: Right 24">
            <a:extLst>
              <a:ext uri="{FF2B5EF4-FFF2-40B4-BE49-F238E27FC236}">
                <a16:creationId xmlns:a16="http://schemas.microsoft.com/office/drawing/2014/main" id="{69E00123-807F-B00E-CBB2-01BF40F46805}"/>
              </a:ext>
            </a:extLst>
          </p:cNvPr>
          <p:cNvSpPr/>
          <p:nvPr/>
        </p:nvSpPr>
        <p:spPr>
          <a:xfrm>
            <a:off x="1157111" y="1270000"/>
            <a:ext cx="10058398" cy="23142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C23F37FB-226C-322A-A7F6-2AEFE33EEB18}"/>
              </a:ext>
            </a:extLst>
          </p:cNvPr>
          <p:cNvSpPr/>
          <p:nvPr/>
        </p:nvSpPr>
        <p:spPr>
          <a:xfrm>
            <a:off x="54805" y="3142647"/>
            <a:ext cx="824619" cy="818311"/>
          </a:xfrm>
          <a:prstGeom prst="flowChart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00" dirty="0"/>
              <a:t>&gt;</a:t>
            </a:r>
          </a:p>
        </p:txBody>
      </p:sp>
      <p:sp>
        <p:nvSpPr>
          <p:cNvPr id="27" name="Flowchart: Connector 26">
            <a:extLst>
              <a:ext uri="{FF2B5EF4-FFF2-40B4-BE49-F238E27FC236}">
                <a16:creationId xmlns:a16="http://schemas.microsoft.com/office/drawing/2014/main" id="{2E49D5A8-5E88-E49A-8633-1BB791751E7C}"/>
              </a:ext>
            </a:extLst>
          </p:cNvPr>
          <p:cNvSpPr/>
          <p:nvPr/>
        </p:nvSpPr>
        <p:spPr>
          <a:xfrm>
            <a:off x="54805" y="4046588"/>
            <a:ext cx="824619" cy="818311"/>
          </a:xfrm>
          <a:prstGeom prst="flowChart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00" dirty="0"/>
              <a:t>&gt;</a:t>
            </a:r>
          </a:p>
        </p:txBody>
      </p:sp>
      <p:sp>
        <p:nvSpPr>
          <p:cNvPr id="28" name="Flowchart: Connector 27">
            <a:extLst>
              <a:ext uri="{FF2B5EF4-FFF2-40B4-BE49-F238E27FC236}">
                <a16:creationId xmlns:a16="http://schemas.microsoft.com/office/drawing/2014/main" id="{1F86C012-20B2-E864-0F1B-0F454C600FAA}"/>
              </a:ext>
            </a:extLst>
          </p:cNvPr>
          <p:cNvSpPr/>
          <p:nvPr/>
        </p:nvSpPr>
        <p:spPr>
          <a:xfrm>
            <a:off x="54805" y="4950529"/>
            <a:ext cx="824619" cy="818311"/>
          </a:xfrm>
          <a:prstGeom prst="flowChart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00" dirty="0"/>
              <a:t>&gt;</a:t>
            </a:r>
          </a:p>
        </p:txBody>
      </p:sp>
      <p:sp>
        <p:nvSpPr>
          <p:cNvPr id="29" name="Flowchart: Connector 28">
            <a:extLst>
              <a:ext uri="{FF2B5EF4-FFF2-40B4-BE49-F238E27FC236}">
                <a16:creationId xmlns:a16="http://schemas.microsoft.com/office/drawing/2014/main" id="{8B7000CF-2B33-861B-E3CF-C1A50ABE074D}"/>
              </a:ext>
            </a:extLst>
          </p:cNvPr>
          <p:cNvSpPr/>
          <p:nvPr/>
        </p:nvSpPr>
        <p:spPr>
          <a:xfrm>
            <a:off x="54805" y="2238706"/>
            <a:ext cx="824619" cy="818311"/>
          </a:xfrm>
          <a:prstGeom prst="flowChart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00" dirty="0"/>
              <a:t>&gt;</a:t>
            </a:r>
          </a:p>
        </p:txBody>
      </p:sp>
      <p:pic>
        <p:nvPicPr>
          <p:cNvPr id="35" name="Graphic 34" descr="Line arrow: Counter-clockwise curve with solid fill">
            <a:extLst>
              <a:ext uri="{FF2B5EF4-FFF2-40B4-BE49-F238E27FC236}">
                <a16:creationId xmlns:a16="http://schemas.microsoft.com/office/drawing/2014/main" id="{AB32267E-AC49-7889-D831-BE00D70F4B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300000">
            <a:off x="4198448" y="1790699"/>
            <a:ext cx="454379" cy="457202"/>
          </a:xfrm>
          <a:prstGeom prst="rect">
            <a:avLst/>
          </a:prstGeom>
        </p:spPr>
      </p:pic>
      <p:pic>
        <p:nvPicPr>
          <p:cNvPr id="36" name="Graphic 35" descr="Line arrow: Counter-clockwise curve with solid fill">
            <a:extLst>
              <a:ext uri="{FF2B5EF4-FFF2-40B4-BE49-F238E27FC236}">
                <a16:creationId xmlns:a16="http://schemas.microsoft.com/office/drawing/2014/main" id="{CE5325C1-DA2A-1B5D-EDA0-22767D6F79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300000">
            <a:off x="7849402" y="1830210"/>
            <a:ext cx="454379" cy="457202"/>
          </a:xfrm>
          <a:prstGeom prst="rect">
            <a:avLst/>
          </a:prstGeom>
        </p:spPr>
      </p:pic>
      <p:sp>
        <p:nvSpPr>
          <p:cNvPr id="3" name="Rectangle: Rounded Corners 2">
            <a:extLst>
              <a:ext uri="{FF2B5EF4-FFF2-40B4-BE49-F238E27FC236}">
                <a16:creationId xmlns:a16="http://schemas.microsoft.com/office/drawing/2014/main" id="{C6C2CF41-4824-163E-DF09-1C08A0233516}"/>
              </a:ext>
            </a:extLst>
          </p:cNvPr>
          <p:cNvSpPr/>
          <p:nvPr/>
        </p:nvSpPr>
        <p:spPr>
          <a:xfrm>
            <a:off x="8230467" y="2238706"/>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ea typeface="+mn-lt"/>
                <a:cs typeface="+mn-lt"/>
              </a:rPr>
              <a:t>Save operational time and reduce billing errors</a:t>
            </a:r>
          </a:p>
        </p:txBody>
      </p:sp>
      <p:sp>
        <p:nvSpPr>
          <p:cNvPr id="4" name="Rectangle: Rounded Corners 3">
            <a:extLst>
              <a:ext uri="{FF2B5EF4-FFF2-40B4-BE49-F238E27FC236}">
                <a16:creationId xmlns:a16="http://schemas.microsoft.com/office/drawing/2014/main" id="{A3D2B125-F2F2-F9CA-8B78-9DF22B9013F9}"/>
              </a:ext>
            </a:extLst>
          </p:cNvPr>
          <p:cNvSpPr/>
          <p:nvPr/>
        </p:nvSpPr>
        <p:spPr>
          <a:xfrm>
            <a:off x="8230467" y="3142647"/>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latin typeface="Franklin Gothic Book"/>
                <a:cs typeface="Arial"/>
              </a:rPr>
              <a:t>Avoid breakdowns and plan servicing proactively</a:t>
            </a:r>
            <a:endParaRPr lang="en-US" sz="1400" dirty="0"/>
          </a:p>
        </p:txBody>
      </p:sp>
      <p:sp>
        <p:nvSpPr>
          <p:cNvPr id="7" name="Rectangle: Rounded Corners 6">
            <a:extLst>
              <a:ext uri="{FF2B5EF4-FFF2-40B4-BE49-F238E27FC236}">
                <a16:creationId xmlns:a16="http://schemas.microsoft.com/office/drawing/2014/main" id="{0DA64520-6DC5-3A54-6345-D64E397363D4}"/>
              </a:ext>
            </a:extLst>
          </p:cNvPr>
          <p:cNvSpPr/>
          <p:nvPr/>
        </p:nvSpPr>
        <p:spPr>
          <a:xfrm>
            <a:off x="8230467" y="4046588"/>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ea typeface="+mn-lt"/>
                <a:cs typeface="Arial"/>
              </a:rPr>
              <a:t>Reduce maintenance costs and improve trailer uptime</a:t>
            </a:r>
            <a:endParaRPr lang="en-US"/>
          </a:p>
        </p:txBody>
      </p:sp>
      <p:sp>
        <p:nvSpPr>
          <p:cNvPr id="9" name="Rectangle: Rounded Corners 8">
            <a:extLst>
              <a:ext uri="{FF2B5EF4-FFF2-40B4-BE49-F238E27FC236}">
                <a16:creationId xmlns:a16="http://schemas.microsoft.com/office/drawing/2014/main" id="{59C02917-79E1-32A2-30F5-5DA663CD21AB}"/>
              </a:ext>
            </a:extLst>
          </p:cNvPr>
          <p:cNvSpPr/>
          <p:nvPr/>
        </p:nvSpPr>
        <p:spPr>
          <a:xfrm>
            <a:off x="8230467" y="4950529"/>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latin typeface="Franklin Gothic Book"/>
              </a:rPr>
              <a:t>Improve safety, assign risk scores, and incentivize good driving​</a:t>
            </a:r>
            <a:r>
              <a:rPr lang="en-US" sz="1400" dirty="0">
                <a:latin typeface="Franklin Gothic Book"/>
                <a:ea typeface="Franklin Gothic Book"/>
                <a:cs typeface="Franklin Gothic Book"/>
              </a:rPr>
              <a:t>​</a:t>
            </a:r>
            <a:endParaRPr lang="en-US" sz="1400" dirty="0"/>
          </a:p>
        </p:txBody>
      </p:sp>
      <p:sp>
        <p:nvSpPr>
          <p:cNvPr id="11" name="Rectangle: Rounded Corners 10">
            <a:extLst>
              <a:ext uri="{FF2B5EF4-FFF2-40B4-BE49-F238E27FC236}">
                <a16:creationId xmlns:a16="http://schemas.microsoft.com/office/drawing/2014/main" id="{0A59FE2A-619D-0805-A54D-7617E2DC0937}"/>
              </a:ext>
            </a:extLst>
          </p:cNvPr>
          <p:cNvSpPr/>
          <p:nvPr/>
        </p:nvSpPr>
        <p:spPr>
          <a:xfrm>
            <a:off x="4609721" y="2238706"/>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dirty="0"/>
              <a:t>Integrate toll, trip, and payment data to build a real-time status engine using rule-based and ML logic</a:t>
            </a:r>
            <a:endParaRPr lang="en-US" sz="1400" dirty="0">
              <a:cs typeface="Arial"/>
            </a:endParaRPr>
          </a:p>
        </p:txBody>
      </p:sp>
      <p:sp>
        <p:nvSpPr>
          <p:cNvPr id="13" name="Rectangle: Rounded Corners 12">
            <a:extLst>
              <a:ext uri="{FF2B5EF4-FFF2-40B4-BE49-F238E27FC236}">
                <a16:creationId xmlns:a16="http://schemas.microsoft.com/office/drawing/2014/main" id="{FB65982E-1820-0C26-7B57-AE45209295D4}"/>
              </a:ext>
            </a:extLst>
          </p:cNvPr>
          <p:cNvSpPr/>
          <p:nvPr/>
        </p:nvSpPr>
        <p:spPr>
          <a:xfrm>
            <a:off x="4609721" y="3142647"/>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ea typeface="+mn-lt"/>
                <a:cs typeface="+mn-lt"/>
              </a:rPr>
              <a:t>Analyze trip conditions, speed, route data, sensor data and past incidents using anomaly detection models</a:t>
            </a:r>
            <a:endParaRPr lang="en-US"/>
          </a:p>
        </p:txBody>
      </p:sp>
      <p:sp>
        <p:nvSpPr>
          <p:cNvPr id="20" name="Rectangle: Rounded Corners 19">
            <a:extLst>
              <a:ext uri="{FF2B5EF4-FFF2-40B4-BE49-F238E27FC236}">
                <a16:creationId xmlns:a16="http://schemas.microsoft.com/office/drawing/2014/main" id="{10194DF0-DB9F-D97A-CDE5-15FAC5A94FE0}"/>
              </a:ext>
            </a:extLst>
          </p:cNvPr>
          <p:cNvSpPr/>
          <p:nvPr/>
        </p:nvSpPr>
        <p:spPr>
          <a:xfrm>
            <a:off x="4609721" y="4046588"/>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ea typeface="+mn-lt"/>
                <a:cs typeface="+mn-lt"/>
              </a:rPr>
              <a:t>Use time-series modeling on telematics and sensor data (e.g., temperature, vibration) to forecast failure points</a:t>
            </a:r>
            <a:endParaRPr lang="en-US" sz="1400" dirty="0">
              <a:ea typeface="+mn-lt"/>
              <a:cs typeface="+mn-lt"/>
            </a:endParaRPr>
          </a:p>
        </p:txBody>
      </p:sp>
      <p:sp>
        <p:nvSpPr>
          <p:cNvPr id="21" name="Rectangle: Rounded Corners 20">
            <a:extLst>
              <a:ext uri="{FF2B5EF4-FFF2-40B4-BE49-F238E27FC236}">
                <a16:creationId xmlns:a16="http://schemas.microsoft.com/office/drawing/2014/main" id="{2E8E2E4C-88B0-B7C9-4AB2-185A8BF58C0C}"/>
              </a:ext>
            </a:extLst>
          </p:cNvPr>
          <p:cNvSpPr/>
          <p:nvPr/>
        </p:nvSpPr>
        <p:spPr>
          <a:xfrm>
            <a:off x="4609721" y="4950529"/>
            <a:ext cx="3454752" cy="82408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ea typeface="+mn-lt"/>
                <a:cs typeface="+mn-lt"/>
              </a:rPr>
              <a:t>Aggregate acceleration, braking, and deviation data to score drivers using clustering or supervised models</a:t>
            </a:r>
            <a:endParaRPr lang="en-US" sz="1400" dirty="0">
              <a:ea typeface="+mn-lt"/>
              <a:cs typeface="+mn-lt"/>
            </a:endParaRPr>
          </a:p>
        </p:txBody>
      </p:sp>
    </p:spTree>
    <p:extLst>
      <p:ext uri="{BB962C8B-B14F-4D97-AF65-F5344CB8AC3E}">
        <p14:creationId xmlns:p14="http://schemas.microsoft.com/office/powerpoint/2010/main" val="1177082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FF535-FC51-0A7B-E9E6-AC09FF43151B}"/>
              </a:ext>
            </a:extLst>
          </p:cNvPr>
          <p:cNvSpPr>
            <a:spLocks noGrp="1"/>
          </p:cNvSpPr>
          <p:nvPr>
            <p:ph type="ctrTitle"/>
          </p:nvPr>
        </p:nvSpPr>
        <p:spPr/>
        <p:txBody>
          <a:bodyPr/>
          <a:lstStyle/>
          <a:p>
            <a:r>
              <a:rPr lang="en-US" b="0" i="0"/>
              <a:t>Turning Data into Trust: From Costly to Intelligent</a:t>
            </a:r>
            <a:endParaRPr lang="en-US"/>
          </a:p>
        </p:txBody>
      </p:sp>
      <p:sp>
        <p:nvSpPr>
          <p:cNvPr id="5" name="Date Placeholder 4">
            <a:extLst>
              <a:ext uri="{FF2B5EF4-FFF2-40B4-BE49-F238E27FC236}">
                <a16:creationId xmlns:a16="http://schemas.microsoft.com/office/drawing/2014/main" id="{EE691EB9-14BD-385A-C56A-7778566FCA8A}"/>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97B29759-B23A-A243-6131-34DBAD36FF7B}"/>
              </a:ext>
            </a:extLst>
          </p:cNvPr>
          <p:cNvSpPr>
            <a:spLocks noGrp="1"/>
          </p:cNvSpPr>
          <p:nvPr>
            <p:ph type="sldNum" sz="quarter" idx="12"/>
          </p:nvPr>
        </p:nvSpPr>
        <p:spPr/>
        <p:txBody>
          <a:bodyPr/>
          <a:lstStyle/>
          <a:p>
            <a:fld id="{8A7A6979-0714-4377-B894-6BE4C2D6E202}" type="slidenum">
              <a:rPr lang="en-US" smtClean="0"/>
              <a:pPr/>
              <a:t>16</a:t>
            </a:fld>
            <a:endParaRPr lang="en-US"/>
          </a:p>
        </p:txBody>
      </p:sp>
      <p:sp>
        <p:nvSpPr>
          <p:cNvPr id="10" name="Rectangle: Rounded Corners 9">
            <a:extLst>
              <a:ext uri="{FF2B5EF4-FFF2-40B4-BE49-F238E27FC236}">
                <a16:creationId xmlns:a16="http://schemas.microsoft.com/office/drawing/2014/main" id="{6169D8C3-A3D7-DD64-C8B9-04AD433AA6BA}"/>
              </a:ext>
            </a:extLst>
          </p:cNvPr>
          <p:cNvSpPr/>
          <p:nvPr/>
        </p:nvSpPr>
        <p:spPr>
          <a:xfrm>
            <a:off x="1291770" y="3764844"/>
            <a:ext cx="4271720" cy="82683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500" dirty="0">
                <a:ea typeface="+mn-lt"/>
                <a:cs typeface="+mn-lt"/>
              </a:rPr>
              <a:t>Wabash can lead by delivering fairness, transparency, and intelligent insights in TaaS</a:t>
            </a:r>
            <a:endParaRPr lang="en-US" sz="1500" dirty="0"/>
          </a:p>
        </p:txBody>
      </p:sp>
      <p:sp>
        <p:nvSpPr>
          <p:cNvPr id="12" name="Rectangle: Rounded Corners 11">
            <a:extLst>
              <a:ext uri="{FF2B5EF4-FFF2-40B4-BE49-F238E27FC236}">
                <a16:creationId xmlns:a16="http://schemas.microsoft.com/office/drawing/2014/main" id="{39CD5BDB-9F83-6A74-FA32-0D8231BCC895}"/>
              </a:ext>
            </a:extLst>
          </p:cNvPr>
          <p:cNvSpPr/>
          <p:nvPr/>
        </p:nvSpPr>
        <p:spPr>
          <a:xfrm>
            <a:off x="1291770" y="1795639"/>
            <a:ext cx="4271720"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500" dirty="0">
                <a:ea typeface="+mn-lt"/>
                <a:cs typeface="+mn-lt"/>
              </a:rPr>
              <a:t>Damage attribution goes beyond billing — it's about establishing trust and good driver practices</a:t>
            </a:r>
            <a:endParaRPr lang="en-US" sz="1500" dirty="0"/>
          </a:p>
        </p:txBody>
      </p:sp>
      <p:sp>
        <p:nvSpPr>
          <p:cNvPr id="23" name="Rectangle: Rounded Corners 22">
            <a:extLst>
              <a:ext uri="{FF2B5EF4-FFF2-40B4-BE49-F238E27FC236}">
                <a16:creationId xmlns:a16="http://schemas.microsoft.com/office/drawing/2014/main" id="{76B57837-7127-5755-9D48-6ED469489B8E}"/>
              </a:ext>
            </a:extLst>
          </p:cNvPr>
          <p:cNvSpPr/>
          <p:nvPr/>
        </p:nvSpPr>
        <p:spPr>
          <a:xfrm>
            <a:off x="214489" y="5423251"/>
            <a:ext cx="11761895" cy="448662"/>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ea typeface="+mn-lt"/>
                <a:cs typeface="+mn-lt"/>
              </a:rPr>
              <a:t>Human attribution demands </a:t>
            </a:r>
            <a:r>
              <a:rPr lang="en-US" sz="2000" b="1" dirty="0">
                <a:ea typeface="+mn-lt"/>
                <a:cs typeface="+mn-lt"/>
              </a:rPr>
              <a:t>interpretable </a:t>
            </a:r>
            <a:r>
              <a:rPr lang="en-US" sz="2000" dirty="0">
                <a:ea typeface="+mn-lt"/>
                <a:cs typeface="+mn-lt"/>
              </a:rPr>
              <a:t>models to shift from reactive responses to predictive intelligence</a:t>
            </a:r>
            <a:endParaRPr lang="en-US" sz="2400" dirty="0"/>
          </a:p>
        </p:txBody>
      </p:sp>
      <p:pic>
        <p:nvPicPr>
          <p:cNvPr id="25" name="Picture 24">
            <a:extLst>
              <a:ext uri="{FF2B5EF4-FFF2-40B4-BE49-F238E27FC236}">
                <a16:creationId xmlns:a16="http://schemas.microsoft.com/office/drawing/2014/main" id="{192E8CCC-A7DB-9389-3E0A-A52BAD8D0BFB}"/>
              </a:ext>
            </a:extLst>
          </p:cNvPr>
          <p:cNvPicPr>
            <a:picLocks/>
          </p:cNvPicPr>
          <p:nvPr/>
        </p:nvPicPr>
        <p:blipFill>
          <a:blip r:embed="rId2"/>
          <a:stretch>
            <a:fillRect/>
          </a:stretch>
        </p:blipFill>
        <p:spPr>
          <a:xfrm>
            <a:off x="400050" y="1750483"/>
            <a:ext cx="886178" cy="914753"/>
          </a:xfrm>
          <a:prstGeom prst="rect">
            <a:avLst/>
          </a:prstGeom>
        </p:spPr>
      </p:pic>
      <p:pic>
        <p:nvPicPr>
          <p:cNvPr id="26" name="Picture 25">
            <a:extLst>
              <a:ext uri="{FF2B5EF4-FFF2-40B4-BE49-F238E27FC236}">
                <a16:creationId xmlns:a16="http://schemas.microsoft.com/office/drawing/2014/main" id="{8B81AE41-1D65-A4C1-6679-83B9834B0EC6}"/>
              </a:ext>
            </a:extLst>
          </p:cNvPr>
          <p:cNvPicPr>
            <a:picLocks noChangeAspect="1"/>
          </p:cNvPicPr>
          <p:nvPr/>
        </p:nvPicPr>
        <p:blipFill>
          <a:blip r:embed="rId3"/>
          <a:stretch>
            <a:fillRect/>
          </a:stretch>
        </p:blipFill>
        <p:spPr>
          <a:xfrm>
            <a:off x="400755" y="3762022"/>
            <a:ext cx="835378" cy="829734"/>
          </a:xfrm>
          <a:prstGeom prst="rect">
            <a:avLst/>
          </a:prstGeom>
        </p:spPr>
      </p:pic>
      <p:pic>
        <p:nvPicPr>
          <p:cNvPr id="27" name="Picture 26" descr="A diagram of a network&#10;&#10;AI-generated content may be incorrect.">
            <a:extLst>
              <a:ext uri="{FF2B5EF4-FFF2-40B4-BE49-F238E27FC236}">
                <a16:creationId xmlns:a16="http://schemas.microsoft.com/office/drawing/2014/main" id="{8B932C85-DBB7-FD19-AE67-5DC8D1468387}"/>
              </a:ext>
            </a:extLst>
          </p:cNvPr>
          <p:cNvPicPr>
            <a:picLocks noChangeAspect="1"/>
          </p:cNvPicPr>
          <p:nvPr/>
        </p:nvPicPr>
        <p:blipFill>
          <a:blip r:embed="rId4"/>
          <a:stretch>
            <a:fillRect/>
          </a:stretch>
        </p:blipFill>
        <p:spPr>
          <a:xfrm>
            <a:off x="6225822" y="1666658"/>
            <a:ext cx="5486399" cy="3191660"/>
          </a:xfrm>
          <a:prstGeom prst="rect">
            <a:avLst/>
          </a:prstGeom>
        </p:spPr>
      </p:pic>
      <p:sp>
        <p:nvSpPr>
          <p:cNvPr id="28" name="TextBox 27">
            <a:extLst>
              <a:ext uri="{FF2B5EF4-FFF2-40B4-BE49-F238E27FC236}">
                <a16:creationId xmlns:a16="http://schemas.microsoft.com/office/drawing/2014/main" id="{899DD9C6-61A7-4F3A-B81E-63A98F0EECB5}"/>
              </a:ext>
            </a:extLst>
          </p:cNvPr>
          <p:cNvSpPr txBox="1"/>
          <p:nvPr/>
        </p:nvSpPr>
        <p:spPr>
          <a:xfrm>
            <a:off x="5554133" y="1648178"/>
            <a:ext cx="1783646" cy="1015663"/>
          </a:xfrm>
          <a:prstGeom prst="rect">
            <a:avLst/>
          </a:prstGeom>
          <a:solidFill>
            <a:srgbClr val="FFFFF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226FA1"/>
                </a:solidFill>
              </a:rPr>
              <a:t>Highly Accurate</a:t>
            </a:r>
          </a:p>
          <a:p>
            <a:pPr algn="ctr"/>
            <a:r>
              <a:rPr lang="en-US" sz="1200" dirty="0">
                <a:solidFill>
                  <a:srgbClr val="226FA1"/>
                </a:solidFill>
              </a:rPr>
              <a:t>Models: Non-linear and non-smooth relationship and long computation</a:t>
            </a:r>
          </a:p>
          <a:p>
            <a:pPr algn="ctr"/>
            <a:r>
              <a:rPr lang="en-US" sz="1200" dirty="0">
                <a:solidFill>
                  <a:srgbClr val="226FA1"/>
                </a:solidFill>
              </a:rPr>
              <a:t>time</a:t>
            </a:r>
          </a:p>
        </p:txBody>
      </p:sp>
      <p:sp>
        <p:nvSpPr>
          <p:cNvPr id="29" name="TextBox 28">
            <a:extLst>
              <a:ext uri="{FF2B5EF4-FFF2-40B4-BE49-F238E27FC236}">
                <a16:creationId xmlns:a16="http://schemas.microsoft.com/office/drawing/2014/main" id="{92973171-DAEE-BB4C-3A5A-E26CA1709451}"/>
              </a:ext>
            </a:extLst>
          </p:cNvPr>
          <p:cNvSpPr txBox="1"/>
          <p:nvPr/>
        </p:nvSpPr>
        <p:spPr>
          <a:xfrm>
            <a:off x="10447867" y="4097867"/>
            <a:ext cx="1676400" cy="1098954"/>
          </a:xfrm>
          <a:prstGeom prst="roundRect">
            <a:avLst/>
          </a:prstGeom>
          <a:solidFill>
            <a:srgbClr val="FFFFFF"/>
          </a:solidFill>
          <a:ln>
            <a:solidFill>
              <a:srgbClr val="C00000"/>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800"/>
              </a:lnSpc>
            </a:pPr>
            <a:r>
              <a:rPr lang="en-US" sz="1200" b="1" dirty="0">
                <a:solidFill>
                  <a:srgbClr val="7034A1"/>
                </a:solidFill>
                <a:cs typeface="Segoe UI"/>
              </a:rPr>
              <a:t>Highly Interpretable​ Models</a:t>
            </a:r>
            <a:r>
              <a:rPr lang="en-US" sz="1200" dirty="0">
                <a:solidFill>
                  <a:srgbClr val="7034A1"/>
                </a:solidFill>
                <a:cs typeface="Segoe UI"/>
              </a:rPr>
              <a:t>: Linear and smooth relationship and easy to compute</a:t>
            </a:r>
            <a:endParaRPr lang="en-US" dirty="0"/>
          </a:p>
        </p:txBody>
      </p:sp>
    </p:spTree>
    <p:extLst>
      <p:ext uri="{BB962C8B-B14F-4D97-AF65-F5344CB8AC3E}">
        <p14:creationId xmlns:p14="http://schemas.microsoft.com/office/powerpoint/2010/main" val="3246266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93E6222A-A57F-28F2-D38C-CD4F7258BC79}"/>
              </a:ext>
            </a:extLst>
          </p:cNvPr>
          <p:cNvCxnSpPr>
            <a:cxnSpLocks/>
          </p:cNvCxnSpPr>
          <p:nvPr/>
        </p:nvCxnSpPr>
        <p:spPr>
          <a:xfrm flipV="1">
            <a:off x="8328463" y="2181750"/>
            <a:ext cx="1075532" cy="309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592E5F0-EA66-5752-5F76-157C3F5E3D20}"/>
              </a:ext>
            </a:extLst>
          </p:cNvPr>
          <p:cNvCxnSpPr/>
          <p:nvPr/>
        </p:nvCxnSpPr>
        <p:spPr>
          <a:xfrm flipH="1">
            <a:off x="5176545" y="1388705"/>
            <a:ext cx="1883035" cy="20055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923DC98-AB99-969D-A63B-B2D01A0D747D}"/>
              </a:ext>
            </a:extLst>
          </p:cNvPr>
          <p:cNvSpPr>
            <a:spLocks noGrp="1"/>
          </p:cNvSpPr>
          <p:nvPr>
            <p:ph type="ctrTitle"/>
          </p:nvPr>
        </p:nvSpPr>
        <p:spPr>
          <a:xfrm>
            <a:off x="2084943" y="437030"/>
            <a:ext cx="9230757" cy="642220"/>
          </a:xfrm>
        </p:spPr>
        <p:txBody>
          <a:bodyPr/>
          <a:lstStyle/>
          <a:p>
            <a:r>
              <a:rPr lang="en-US" b="0" i="0" dirty="0">
                <a:latin typeface="Franklin Gothic Book"/>
              </a:rPr>
              <a:t>Recommendations on data modeling and how to organize the DB</a:t>
            </a:r>
            <a:endParaRPr lang="en-US" b="0" i="0" dirty="0"/>
          </a:p>
        </p:txBody>
      </p:sp>
      <p:sp>
        <p:nvSpPr>
          <p:cNvPr id="5" name="Date Placeholder 4">
            <a:extLst>
              <a:ext uri="{FF2B5EF4-FFF2-40B4-BE49-F238E27FC236}">
                <a16:creationId xmlns:a16="http://schemas.microsoft.com/office/drawing/2014/main" id="{AD94D514-D6D8-D65B-9D8A-89AB5E4A9E6B}"/>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7F0DE1EA-0AC8-939C-DF60-5AE25FB9D0DD}"/>
              </a:ext>
            </a:extLst>
          </p:cNvPr>
          <p:cNvSpPr>
            <a:spLocks noGrp="1"/>
          </p:cNvSpPr>
          <p:nvPr>
            <p:ph type="sldNum" sz="quarter" idx="12"/>
          </p:nvPr>
        </p:nvSpPr>
        <p:spPr/>
        <p:txBody>
          <a:bodyPr/>
          <a:lstStyle/>
          <a:p>
            <a:fld id="{8A7A6979-0714-4377-B894-6BE4C2D6E202}" type="slidenum">
              <a:rPr lang="en-US" smtClean="0"/>
              <a:pPr/>
              <a:t>17</a:t>
            </a:fld>
            <a:endParaRPr lang="en-US"/>
          </a:p>
        </p:txBody>
      </p:sp>
      <p:cxnSp>
        <p:nvCxnSpPr>
          <p:cNvPr id="13" name="Connector: Elbow 12">
            <a:extLst>
              <a:ext uri="{FF2B5EF4-FFF2-40B4-BE49-F238E27FC236}">
                <a16:creationId xmlns:a16="http://schemas.microsoft.com/office/drawing/2014/main" id="{D11D6EB0-CD38-D103-4747-53A9DC879526}"/>
              </a:ext>
            </a:extLst>
          </p:cNvPr>
          <p:cNvCxnSpPr/>
          <p:nvPr/>
        </p:nvCxnSpPr>
        <p:spPr>
          <a:xfrm>
            <a:off x="2164378" y="2054577"/>
            <a:ext cx="511834" cy="13744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C8C7BDE-A83C-7061-0961-5C5F1C3937FD}"/>
              </a:ext>
            </a:extLst>
          </p:cNvPr>
          <p:cNvCxnSpPr>
            <a:cxnSpLocks/>
          </p:cNvCxnSpPr>
          <p:nvPr/>
        </p:nvCxnSpPr>
        <p:spPr>
          <a:xfrm flipV="1">
            <a:off x="2149462" y="3730976"/>
            <a:ext cx="526212" cy="10552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281C0C0-9B5D-A8EB-2270-1DFF5EF98AA7}"/>
              </a:ext>
            </a:extLst>
          </p:cNvPr>
          <p:cNvCxnSpPr>
            <a:cxnSpLocks/>
          </p:cNvCxnSpPr>
          <p:nvPr/>
        </p:nvCxnSpPr>
        <p:spPr>
          <a:xfrm>
            <a:off x="2106869" y="4965379"/>
            <a:ext cx="2093342" cy="41119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BB35BD-D0A6-69EE-879D-0D3C4AB9E1E7}"/>
              </a:ext>
            </a:extLst>
          </p:cNvPr>
          <p:cNvCxnSpPr/>
          <p:nvPr/>
        </p:nvCxnSpPr>
        <p:spPr>
          <a:xfrm flipV="1">
            <a:off x="4185089" y="3572400"/>
            <a:ext cx="1075532" cy="309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D75160C-CAFF-F266-945E-89D4D09D6ED7}"/>
              </a:ext>
            </a:extLst>
          </p:cNvPr>
          <p:cNvCxnSpPr>
            <a:cxnSpLocks/>
          </p:cNvCxnSpPr>
          <p:nvPr/>
        </p:nvCxnSpPr>
        <p:spPr>
          <a:xfrm flipV="1">
            <a:off x="6276301" y="2235732"/>
            <a:ext cx="727495" cy="12134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220B424-B60A-80D2-3838-A31BBAC1F1B4}"/>
              </a:ext>
            </a:extLst>
          </p:cNvPr>
          <p:cNvCxnSpPr>
            <a:cxnSpLocks/>
          </p:cNvCxnSpPr>
          <p:nvPr/>
        </p:nvCxnSpPr>
        <p:spPr>
          <a:xfrm>
            <a:off x="6230913" y="3707972"/>
            <a:ext cx="813759" cy="64123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4848E6F-AC73-4902-E4EE-184B3C0EC180}"/>
              </a:ext>
            </a:extLst>
          </p:cNvPr>
          <p:cNvCxnSpPr>
            <a:cxnSpLocks/>
          </p:cNvCxnSpPr>
          <p:nvPr/>
        </p:nvCxnSpPr>
        <p:spPr>
          <a:xfrm flipV="1">
            <a:off x="8325768" y="4348777"/>
            <a:ext cx="1075532" cy="309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4A143CE2-4991-4CD5-7991-4726072FAB59}"/>
              </a:ext>
            </a:extLst>
          </p:cNvPr>
          <p:cNvSpPr/>
          <p:nvPr/>
        </p:nvSpPr>
        <p:spPr>
          <a:xfrm>
            <a:off x="2585581" y="3243212"/>
            <a:ext cx="1695886"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Subscriptions</a:t>
            </a:r>
          </a:p>
        </p:txBody>
      </p:sp>
      <p:sp>
        <p:nvSpPr>
          <p:cNvPr id="8" name="Rectangle: Rounded Corners 7">
            <a:extLst>
              <a:ext uri="{FF2B5EF4-FFF2-40B4-BE49-F238E27FC236}">
                <a16:creationId xmlns:a16="http://schemas.microsoft.com/office/drawing/2014/main" id="{F1AC41C7-311B-829C-733E-695613099645}"/>
              </a:ext>
            </a:extLst>
          </p:cNvPr>
          <p:cNvSpPr/>
          <p:nvPr/>
        </p:nvSpPr>
        <p:spPr>
          <a:xfrm>
            <a:off x="802787" y="1719212"/>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Customer</a:t>
            </a:r>
          </a:p>
        </p:txBody>
      </p:sp>
      <p:sp>
        <p:nvSpPr>
          <p:cNvPr id="9" name="Rectangle: Rounded Corners 8">
            <a:extLst>
              <a:ext uri="{FF2B5EF4-FFF2-40B4-BE49-F238E27FC236}">
                <a16:creationId xmlns:a16="http://schemas.microsoft.com/office/drawing/2014/main" id="{D4D24ACA-35D8-D288-8AAC-600F49641C03}"/>
              </a:ext>
            </a:extLst>
          </p:cNvPr>
          <p:cNvSpPr/>
          <p:nvPr/>
        </p:nvSpPr>
        <p:spPr>
          <a:xfrm>
            <a:off x="5015354" y="3243212"/>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Trips</a:t>
            </a:r>
          </a:p>
        </p:txBody>
      </p:sp>
      <p:sp>
        <p:nvSpPr>
          <p:cNvPr id="10" name="Rectangle: Rounded Corners 9">
            <a:extLst>
              <a:ext uri="{FF2B5EF4-FFF2-40B4-BE49-F238E27FC236}">
                <a16:creationId xmlns:a16="http://schemas.microsoft.com/office/drawing/2014/main" id="{1E5AE8A3-B8AE-4EE2-5328-A5198A0E67C8}"/>
              </a:ext>
            </a:extLst>
          </p:cNvPr>
          <p:cNvSpPr/>
          <p:nvPr/>
        </p:nvSpPr>
        <p:spPr>
          <a:xfrm>
            <a:off x="6999430" y="1848609"/>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Tolls</a:t>
            </a:r>
          </a:p>
        </p:txBody>
      </p:sp>
      <p:sp>
        <p:nvSpPr>
          <p:cNvPr id="11" name="Rectangle: Rounded Corners 10">
            <a:extLst>
              <a:ext uri="{FF2B5EF4-FFF2-40B4-BE49-F238E27FC236}">
                <a16:creationId xmlns:a16="http://schemas.microsoft.com/office/drawing/2014/main" id="{918F676A-1F59-7E49-4ABD-D1962DA5A04F}"/>
              </a:ext>
            </a:extLst>
          </p:cNvPr>
          <p:cNvSpPr/>
          <p:nvPr/>
        </p:nvSpPr>
        <p:spPr>
          <a:xfrm>
            <a:off x="9400448" y="4019589"/>
            <a:ext cx="137383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Damages</a:t>
            </a:r>
          </a:p>
        </p:txBody>
      </p:sp>
      <p:sp>
        <p:nvSpPr>
          <p:cNvPr id="12" name="Rectangle: Rounded Corners 11">
            <a:extLst>
              <a:ext uri="{FF2B5EF4-FFF2-40B4-BE49-F238E27FC236}">
                <a16:creationId xmlns:a16="http://schemas.microsoft.com/office/drawing/2014/main" id="{71BB5B4C-F10E-91B8-1B12-3E7EC85EC95B}"/>
              </a:ext>
            </a:extLst>
          </p:cNvPr>
          <p:cNvSpPr/>
          <p:nvPr/>
        </p:nvSpPr>
        <p:spPr>
          <a:xfrm>
            <a:off x="802787" y="4594682"/>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Trailers</a:t>
            </a:r>
          </a:p>
        </p:txBody>
      </p:sp>
      <p:sp>
        <p:nvSpPr>
          <p:cNvPr id="3" name="Rectangle: Rounded Corners 2">
            <a:extLst>
              <a:ext uri="{FF2B5EF4-FFF2-40B4-BE49-F238E27FC236}">
                <a16:creationId xmlns:a16="http://schemas.microsoft.com/office/drawing/2014/main" id="{D59D48F7-9DAE-09D9-F3B4-D941C9C1DFBF}"/>
              </a:ext>
            </a:extLst>
          </p:cNvPr>
          <p:cNvSpPr/>
          <p:nvPr/>
        </p:nvSpPr>
        <p:spPr>
          <a:xfrm>
            <a:off x="4095201" y="5046958"/>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Telematics</a:t>
            </a:r>
          </a:p>
        </p:txBody>
      </p:sp>
      <p:sp>
        <p:nvSpPr>
          <p:cNvPr id="4" name="Rectangle: Rounded Corners 3">
            <a:extLst>
              <a:ext uri="{FF2B5EF4-FFF2-40B4-BE49-F238E27FC236}">
                <a16:creationId xmlns:a16="http://schemas.microsoft.com/office/drawing/2014/main" id="{98B31A2E-7A02-B1AD-409E-DFA6DC22D233}"/>
              </a:ext>
            </a:extLst>
          </p:cNvPr>
          <p:cNvSpPr/>
          <p:nvPr/>
        </p:nvSpPr>
        <p:spPr>
          <a:xfrm>
            <a:off x="6999429" y="4019588"/>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Inspection Reports</a:t>
            </a:r>
          </a:p>
        </p:txBody>
      </p:sp>
      <p:sp>
        <p:nvSpPr>
          <p:cNvPr id="20" name="TextBox 19">
            <a:extLst>
              <a:ext uri="{FF2B5EF4-FFF2-40B4-BE49-F238E27FC236}">
                <a16:creationId xmlns:a16="http://schemas.microsoft.com/office/drawing/2014/main" id="{82F59098-DE23-6F4A-37F0-6DD674831856}"/>
              </a:ext>
            </a:extLst>
          </p:cNvPr>
          <p:cNvSpPr txBox="1"/>
          <p:nvPr/>
        </p:nvSpPr>
        <p:spPr>
          <a:xfrm>
            <a:off x="1402164" y="3391353"/>
            <a:ext cx="8402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takes</a:t>
            </a:r>
          </a:p>
        </p:txBody>
      </p:sp>
      <p:sp>
        <p:nvSpPr>
          <p:cNvPr id="22" name="TextBox 21">
            <a:extLst>
              <a:ext uri="{FF2B5EF4-FFF2-40B4-BE49-F238E27FC236}">
                <a16:creationId xmlns:a16="http://schemas.microsoft.com/office/drawing/2014/main" id="{D6D9933E-4DAF-1217-8F5A-655676515F67}"/>
              </a:ext>
            </a:extLst>
          </p:cNvPr>
          <p:cNvSpPr txBox="1"/>
          <p:nvPr/>
        </p:nvSpPr>
        <p:spPr>
          <a:xfrm>
            <a:off x="2380234" y="5084116"/>
            <a:ext cx="18466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can be </a:t>
            </a:r>
            <a:br>
              <a:rPr lang="en-US" dirty="0"/>
            </a:br>
            <a:r>
              <a:rPr lang="en-US"/>
              <a:t>tracked</a:t>
            </a:r>
          </a:p>
        </p:txBody>
      </p:sp>
      <p:sp>
        <p:nvSpPr>
          <p:cNvPr id="23" name="TextBox 22">
            <a:extLst>
              <a:ext uri="{FF2B5EF4-FFF2-40B4-BE49-F238E27FC236}">
                <a16:creationId xmlns:a16="http://schemas.microsoft.com/office/drawing/2014/main" id="{3F29CB3A-0FCE-0C6B-FE4F-3883E21DC979}"/>
              </a:ext>
            </a:extLst>
          </p:cNvPr>
          <p:cNvSpPr txBox="1"/>
          <p:nvPr/>
        </p:nvSpPr>
        <p:spPr>
          <a:xfrm>
            <a:off x="4176995" y="3908937"/>
            <a:ext cx="1070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includes</a:t>
            </a:r>
          </a:p>
        </p:txBody>
      </p:sp>
      <p:sp>
        <p:nvSpPr>
          <p:cNvPr id="24" name="TextBox 23">
            <a:extLst>
              <a:ext uri="{FF2B5EF4-FFF2-40B4-BE49-F238E27FC236}">
                <a16:creationId xmlns:a16="http://schemas.microsoft.com/office/drawing/2014/main" id="{8BC90FBE-6971-E86E-A367-2D635531BB97}"/>
              </a:ext>
            </a:extLst>
          </p:cNvPr>
          <p:cNvSpPr txBox="1"/>
          <p:nvPr/>
        </p:nvSpPr>
        <p:spPr>
          <a:xfrm>
            <a:off x="6635522" y="2758747"/>
            <a:ext cx="15591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have to pay</a:t>
            </a:r>
          </a:p>
        </p:txBody>
      </p:sp>
      <p:sp>
        <p:nvSpPr>
          <p:cNvPr id="25" name="TextBox 24">
            <a:extLst>
              <a:ext uri="{FF2B5EF4-FFF2-40B4-BE49-F238E27FC236}">
                <a16:creationId xmlns:a16="http://schemas.microsoft.com/office/drawing/2014/main" id="{C287C70D-781E-D503-4BD2-D27E95E4D53A}"/>
              </a:ext>
            </a:extLst>
          </p:cNvPr>
          <p:cNvSpPr txBox="1"/>
          <p:nvPr/>
        </p:nvSpPr>
        <p:spPr>
          <a:xfrm>
            <a:off x="8332769" y="4358956"/>
            <a:ext cx="10703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help to track</a:t>
            </a:r>
            <a:endParaRPr lang="en-US"/>
          </a:p>
        </p:txBody>
      </p:sp>
      <p:sp>
        <p:nvSpPr>
          <p:cNvPr id="26" name="TextBox 25">
            <a:extLst>
              <a:ext uri="{FF2B5EF4-FFF2-40B4-BE49-F238E27FC236}">
                <a16:creationId xmlns:a16="http://schemas.microsoft.com/office/drawing/2014/main" id="{DDE59B15-906D-77B8-AAF7-B739AC7F86CC}"/>
              </a:ext>
            </a:extLst>
          </p:cNvPr>
          <p:cNvSpPr txBox="1"/>
          <p:nvPr/>
        </p:nvSpPr>
        <p:spPr>
          <a:xfrm>
            <a:off x="5879120" y="4041883"/>
            <a:ext cx="1125304" cy="654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should complete</a:t>
            </a:r>
          </a:p>
        </p:txBody>
      </p:sp>
      <p:sp>
        <p:nvSpPr>
          <p:cNvPr id="21" name="Rectangle: Rounded Corners 20">
            <a:extLst>
              <a:ext uri="{FF2B5EF4-FFF2-40B4-BE49-F238E27FC236}">
                <a16:creationId xmlns:a16="http://schemas.microsoft.com/office/drawing/2014/main" id="{4B622FD2-308A-5D5B-FB8F-0C23D25A8F7E}"/>
              </a:ext>
            </a:extLst>
          </p:cNvPr>
          <p:cNvSpPr/>
          <p:nvPr/>
        </p:nvSpPr>
        <p:spPr>
          <a:xfrm>
            <a:off x="6967978" y="1052462"/>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Drivers</a:t>
            </a:r>
          </a:p>
        </p:txBody>
      </p:sp>
      <p:sp>
        <p:nvSpPr>
          <p:cNvPr id="28" name="Rectangle: Rounded Corners 27">
            <a:extLst>
              <a:ext uri="{FF2B5EF4-FFF2-40B4-BE49-F238E27FC236}">
                <a16:creationId xmlns:a16="http://schemas.microsoft.com/office/drawing/2014/main" id="{FAC46AB4-488B-4E16-42D6-3A580CE0146F}"/>
              </a:ext>
            </a:extLst>
          </p:cNvPr>
          <p:cNvSpPr/>
          <p:nvPr/>
        </p:nvSpPr>
        <p:spPr>
          <a:xfrm>
            <a:off x="9399729" y="1848609"/>
            <a:ext cx="1368085" cy="66604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Payments</a:t>
            </a:r>
          </a:p>
        </p:txBody>
      </p:sp>
      <p:cxnSp>
        <p:nvCxnSpPr>
          <p:cNvPr id="32" name="Straight Arrow Connector 31">
            <a:extLst>
              <a:ext uri="{FF2B5EF4-FFF2-40B4-BE49-F238E27FC236}">
                <a16:creationId xmlns:a16="http://schemas.microsoft.com/office/drawing/2014/main" id="{391AD021-2958-24C3-B89A-21D4A07FBB25}"/>
              </a:ext>
            </a:extLst>
          </p:cNvPr>
          <p:cNvCxnSpPr>
            <a:cxnSpLocks/>
          </p:cNvCxnSpPr>
          <p:nvPr/>
        </p:nvCxnSpPr>
        <p:spPr>
          <a:xfrm flipV="1">
            <a:off x="1401093" y="5882301"/>
            <a:ext cx="4571207" cy="309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D5E24BB-3043-2973-420F-654B78EF4BF5}"/>
              </a:ext>
            </a:extLst>
          </p:cNvPr>
          <p:cNvCxnSpPr>
            <a:cxnSpLocks/>
          </p:cNvCxnSpPr>
          <p:nvPr/>
        </p:nvCxnSpPr>
        <p:spPr>
          <a:xfrm flipH="1">
            <a:off x="1400300" y="5266266"/>
            <a:ext cx="10318" cy="616035"/>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3049282-AAB4-8C57-D6FB-B8AB9D251283}"/>
              </a:ext>
            </a:extLst>
          </p:cNvPr>
          <p:cNvSpPr txBox="1"/>
          <p:nvPr/>
        </p:nvSpPr>
        <p:spPr>
          <a:xfrm>
            <a:off x="5053295" y="2051562"/>
            <a:ext cx="10703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are done by</a:t>
            </a:r>
            <a:endParaRPr lang="en-US" dirty="0"/>
          </a:p>
        </p:txBody>
      </p:sp>
      <p:sp>
        <p:nvSpPr>
          <p:cNvPr id="34" name="TextBox 33">
            <a:extLst>
              <a:ext uri="{FF2B5EF4-FFF2-40B4-BE49-F238E27FC236}">
                <a16:creationId xmlns:a16="http://schemas.microsoft.com/office/drawing/2014/main" id="{A5E9DE4E-9FCD-B2E9-9E08-2A31C897FA03}"/>
              </a:ext>
            </a:extLst>
          </p:cNvPr>
          <p:cNvSpPr txBox="1"/>
          <p:nvPr/>
        </p:nvSpPr>
        <p:spPr>
          <a:xfrm>
            <a:off x="8291795" y="2232537"/>
            <a:ext cx="11560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requires </a:t>
            </a:r>
            <a:r>
              <a:rPr lang="en-US" dirty="0"/>
              <a:t>customer</a:t>
            </a:r>
          </a:p>
        </p:txBody>
      </p:sp>
      <p:sp>
        <p:nvSpPr>
          <p:cNvPr id="31" name="Rectangle: Rounded Corners 30">
            <a:extLst>
              <a:ext uri="{FF2B5EF4-FFF2-40B4-BE49-F238E27FC236}">
                <a16:creationId xmlns:a16="http://schemas.microsoft.com/office/drawing/2014/main" id="{9A2E5AB6-91ED-5D4A-94DD-CE1B8EE83CC8}"/>
              </a:ext>
            </a:extLst>
          </p:cNvPr>
          <p:cNvSpPr/>
          <p:nvPr/>
        </p:nvSpPr>
        <p:spPr>
          <a:xfrm>
            <a:off x="5943050" y="5551783"/>
            <a:ext cx="1568110" cy="63746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C00000"/>
                </a:solidFill>
              </a:rPr>
              <a:t>Maintenance Records</a:t>
            </a:r>
          </a:p>
        </p:txBody>
      </p:sp>
    </p:spTree>
    <p:extLst>
      <p:ext uri="{BB962C8B-B14F-4D97-AF65-F5344CB8AC3E}">
        <p14:creationId xmlns:p14="http://schemas.microsoft.com/office/powerpoint/2010/main" val="2200141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BD280-4E6A-7CD1-BB2D-9341BDD05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66C3F8-A5B5-D924-6ABD-5EF4ECC500FE}"/>
              </a:ext>
            </a:extLst>
          </p:cNvPr>
          <p:cNvSpPr>
            <a:spLocks noGrp="1"/>
          </p:cNvSpPr>
          <p:nvPr>
            <p:ph type="ctrTitle"/>
          </p:nvPr>
        </p:nvSpPr>
        <p:spPr>
          <a:xfrm>
            <a:off x="2107520" y="437030"/>
            <a:ext cx="8955176" cy="332399"/>
          </a:xfrm>
        </p:spPr>
        <p:txBody>
          <a:bodyPr/>
          <a:lstStyle/>
          <a:p>
            <a:r>
              <a:rPr lang="en-US" dirty="0">
                <a:latin typeface="Franklin Gothic Book"/>
              </a:rPr>
              <a:t>Capture the right fields for each table to create effective models</a:t>
            </a:r>
            <a:endParaRPr lang="en-US" dirty="0"/>
          </a:p>
        </p:txBody>
      </p:sp>
      <p:sp>
        <p:nvSpPr>
          <p:cNvPr id="5" name="Date Placeholder 4">
            <a:extLst>
              <a:ext uri="{FF2B5EF4-FFF2-40B4-BE49-F238E27FC236}">
                <a16:creationId xmlns:a16="http://schemas.microsoft.com/office/drawing/2014/main" id="{92EB6E5A-E61E-A2DD-4282-8F8412B4E76D}"/>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54411EE0-E46E-ED9F-55B6-32916353E7B9}"/>
              </a:ext>
            </a:extLst>
          </p:cNvPr>
          <p:cNvSpPr>
            <a:spLocks noGrp="1"/>
          </p:cNvSpPr>
          <p:nvPr>
            <p:ph type="sldNum" sz="quarter" idx="12"/>
          </p:nvPr>
        </p:nvSpPr>
        <p:spPr/>
        <p:txBody>
          <a:bodyPr/>
          <a:lstStyle/>
          <a:p>
            <a:fld id="{8A7A6979-0714-4377-B894-6BE4C2D6E202}" type="slidenum">
              <a:rPr lang="en-US" smtClean="0"/>
              <a:pPr/>
              <a:t>18</a:t>
            </a:fld>
            <a:endParaRPr lang="en-US"/>
          </a:p>
        </p:txBody>
      </p:sp>
      <p:graphicFrame>
        <p:nvGraphicFramePr>
          <p:cNvPr id="3" name="Table 2">
            <a:extLst>
              <a:ext uri="{FF2B5EF4-FFF2-40B4-BE49-F238E27FC236}">
                <a16:creationId xmlns:a16="http://schemas.microsoft.com/office/drawing/2014/main" id="{725C0FB5-6FDC-F690-4983-417D54FF3C77}"/>
              </a:ext>
            </a:extLst>
          </p:cNvPr>
          <p:cNvGraphicFramePr>
            <a:graphicFrameLocks noGrp="1"/>
          </p:cNvGraphicFramePr>
          <p:nvPr>
            <p:extLst>
              <p:ext uri="{D42A27DB-BD31-4B8C-83A1-F6EECF244321}">
                <p14:modId xmlns:p14="http://schemas.microsoft.com/office/powerpoint/2010/main" val="316198978"/>
              </p:ext>
            </p:extLst>
          </p:nvPr>
        </p:nvGraphicFramePr>
        <p:xfrm>
          <a:off x="697089" y="1219200"/>
          <a:ext cx="10795578" cy="4422588"/>
        </p:xfrm>
        <a:graphic>
          <a:graphicData uri="http://schemas.openxmlformats.org/drawingml/2006/table">
            <a:tbl>
              <a:tblPr firstRow="1" bandRow="1">
                <a:tableStyleId>{775DCB02-9BB8-47FD-8907-85C794F793BA}</a:tableStyleId>
              </a:tblPr>
              <a:tblGrid>
                <a:gridCol w="2054577">
                  <a:extLst>
                    <a:ext uri="{9D8B030D-6E8A-4147-A177-3AD203B41FA5}">
                      <a16:colId xmlns:a16="http://schemas.microsoft.com/office/drawing/2014/main" val="3803671836"/>
                    </a:ext>
                  </a:extLst>
                </a:gridCol>
                <a:gridCol w="8741001">
                  <a:extLst>
                    <a:ext uri="{9D8B030D-6E8A-4147-A177-3AD203B41FA5}">
                      <a16:colId xmlns:a16="http://schemas.microsoft.com/office/drawing/2014/main" val="2554105473"/>
                    </a:ext>
                  </a:extLst>
                </a:gridCol>
              </a:tblGrid>
              <a:tr h="368549">
                <a:tc>
                  <a:txBody>
                    <a:bodyPr/>
                    <a:lstStyle/>
                    <a:p>
                      <a:r>
                        <a:rPr lang="en-US" dirty="0"/>
                        <a:t>Table</a:t>
                      </a:r>
                    </a:p>
                  </a:txBody>
                  <a:tcPr>
                    <a:lnR w="12700">
                      <a:solidFill>
                        <a:schemeClr val="tx1"/>
                      </a:solidFill>
                    </a:lnR>
                  </a:tcPr>
                </a:tc>
                <a:tc>
                  <a:txBody>
                    <a:bodyPr/>
                    <a:lstStyle/>
                    <a:p>
                      <a:r>
                        <a:rPr lang="en-US" dirty="0"/>
                        <a:t>Fields </a:t>
                      </a:r>
                      <a:r>
                        <a:rPr lang="en-US" sz="1200" dirty="0"/>
                        <a:t>(assumes unique ID is present)</a:t>
                      </a:r>
                    </a:p>
                  </a:txBody>
                  <a:tcPr>
                    <a:lnL w="12700">
                      <a:solidFill>
                        <a:schemeClr val="tx1"/>
                      </a:solidFill>
                    </a:lnL>
                  </a:tcPr>
                </a:tc>
                <a:extLst>
                  <a:ext uri="{0D108BD9-81ED-4DB2-BD59-A6C34878D82A}">
                    <a16:rowId xmlns:a16="http://schemas.microsoft.com/office/drawing/2014/main" val="2294204394"/>
                  </a:ext>
                </a:extLst>
              </a:tr>
              <a:tr h="368549">
                <a:tc>
                  <a:txBody>
                    <a:bodyPr/>
                    <a:lstStyle/>
                    <a:p>
                      <a:pPr algn="l"/>
                      <a:r>
                        <a:rPr lang="en-US" dirty="0"/>
                        <a:t>Customer</a:t>
                      </a:r>
                    </a:p>
                  </a:txBody>
                  <a:tcPr anchor="ctr">
                    <a:lnR w="12700">
                      <a:solidFill>
                        <a:schemeClr val="tx1"/>
                      </a:solidFill>
                    </a:lnR>
                  </a:tcPr>
                </a:tc>
                <a:tc>
                  <a:txBody>
                    <a:bodyPr/>
                    <a:lstStyle/>
                    <a:p>
                      <a:pPr algn="l"/>
                      <a:r>
                        <a:rPr lang="en-US" sz="1400" dirty="0" err="1"/>
                        <a:t>company_name</a:t>
                      </a:r>
                      <a:r>
                        <a:rPr lang="en-US" sz="1400" dirty="0"/>
                        <a:t>, </a:t>
                      </a:r>
                      <a:r>
                        <a:rPr lang="en-US" sz="1400" dirty="0" err="1"/>
                        <a:t>subscription_status</a:t>
                      </a:r>
                      <a:r>
                        <a:rPr lang="en-US" sz="1400" dirty="0"/>
                        <a:t>, </a:t>
                      </a:r>
                      <a:r>
                        <a:rPr lang="en-US" sz="1400" dirty="0" err="1"/>
                        <a:t>subscription_length</a:t>
                      </a:r>
                      <a:r>
                        <a:rPr lang="en-US" sz="1400" dirty="0"/>
                        <a:t>, </a:t>
                      </a:r>
                      <a:r>
                        <a:rPr lang="en-US" sz="1400" dirty="0" err="1"/>
                        <a:t>assigned_trailer</a:t>
                      </a:r>
                      <a:endParaRPr lang="en-US" sz="1400" dirty="0"/>
                    </a:p>
                  </a:txBody>
                  <a:tcPr anchor="ctr">
                    <a:lnL w="12700">
                      <a:solidFill>
                        <a:schemeClr val="tx1"/>
                      </a:solidFill>
                    </a:lnL>
                  </a:tcPr>
                </a:tc>
                <a:extLst>
                  <a:ext uri="{0D108BD9-81ED-4DB2-BD59-A6C34878D82A}">
                    <a16:rowId xmlns:a16="http://schemas.microsoft.com/office/drawing/2014/main" val="4139727322"/>
                  </a:ext>
                </a:extLst>
              </a:tr>
              <a:tr h="368549">
                <a:tc>
                  <a:txBody>
                    <a:bodyPr/>
                    <a:lstStyle/>
                    <a:p>
                      <a:pPr algn="l"/>
                      <a:r>
                        <a:rPr lang="en-US" dirty="0"/>
                        <a:t>Trailer</a:t>
                      </a:r>
                    </a:p>
                  </a:txBody>
                  <a:tcPr anchor="ctr">
                    <a:lnR w="12700">
                      <a:solidFill>
                        <a:schemeClr val="tx1"/>
                      </a:solidFill>
                    </a:lnR>
                  </a:tcPr>
                </a:tc>
                <a:tc>
                  <a:txBody>
                    <a:bodyPr/>
                    <a:lstStyle/>
                    <a:p>
                      <a:pPr algn="l"/>
                      <a:r>
                        <a:rPr lang="en-US" sz="1400" dirty="0" err="1"/>
                        <a:t>vin_number</a:t>
                      </a:r>
                      <a:r>
                        <a:rPr lang="en-US" sz="1400" dirty="0"/>
                        <a:t>, </a:t>
                      </a:r>
                      <a:r>
                        <a:rPr lang="en-US" sz="1400" dirty="0" err="1"/>
                        <a:t>asset_availability</a:t>
                      </a:r>
                      <a:r>
                        <a:rPr lang="en-US" sz="1400" dirty="0"/>
                        <a:t>, subscriber, </a:t>
                      </a:r>
                      <a:r>
                        <a:rPr lang="en-US" sz="1400" dirty="0" err="1"/>
                        <a:t>subcribed_length</a:t>
                      </a:r>
                      <a:r>
                        <a:rPr lang="en-US" sz="1400" dirty="0"/>
                        <a:t>, </a:t>
                      </a:r>
                      <a:r>
                        <a:rPr lang="en-US" sz="1400" dirty="0" err="1"/>
                        <a:t>sensor_related_fields</a:t>
                      </a:r>
                      <a:endParaRPr lang="en-US" sz="1400" dirty="0"/>
                    </a:p>
                  </a:txBody>
                  <a:tcPr anchor="ctr">
                    <a:lnL w="12700">
                      <a:solidFill>
                        <a:schemeClr val="tx1"/>
                      </a:solidFill>
                    </a:lnL>
                  </a:tcPr>
                </a:tc>
                <a:extLst>
                  <a:ext uri="{0D108BD9-81ED-4DB2-BD59-A6C34878D82A}">
                    <a16:rowId xmlns:a16="http://schemas.microsoft.com/office/drawing/2014/main" val="1234214353"/>
                  </a:ext>
                </a:extLst>
              </a:tr>
              <a:tr h="368549">
                <a:tc>
                  <a:txBody>
                    <a:bodyPr/>
                    <a:lstStyle/>
                    <a:p>
                      <a:pPr algn="l"/>
                      <a:r>
                        <a:rPr lang="en-US" sz="1800" kern="1200" dirty="0">
                          <a:solidFill>
                            <a:schemeClr val="dk1"/>
                          </a:solidFill>
                          <a:latin typeface="+mn-lt"/>
                          <a:ea typeface="+mn-ea"/>
                          <a:cs typeface="+mn-cs"/>
                        </a:rPr>
                        <a:t>Subscription</a:t>
                      </a:r>
                    </a:p>
                  </a:txBody>
                  <a:tcPr anchor="ctr">
                    <a:lnR w="12700">
                      <a:solidFill>
                        <a:schemeClr val="tx1"/>
                      </a:solidFill>
                    </a:lnR>
                  </a:tcPr>
                </a:tc>
                <a:tc>
                  <a:txBody>
                    <a:bodyPr/>
                    <a:lstStyle/>
                    <a:p>
                      <a:pPr algn="l"/>
                      <a:r>
                        <a:rPr lang="en-US" sz="1400" dirty="0" err="1"/>
                        <a:t>subscriber_name</a:t>
                      </a:r>
                      <a:r>
                        <a:rPr lang="en-US" sz="1400" dirty="0"/>
                        <a:t>, </a:t>
                      </a:r>
                      <a:r>
                        <a:rPr lang="en-US" sz="1400" dirty="0" err="1"/>
                        <a:t>start_date</a:t>
                      </a:r>
                      <a:r>
                        <a:rPr lang="en-US" sz="1400" dirty="0"/>
                        <a:t>, </a:t>
                      </a:r>
                      <a:r>
                        <a:rPr lang="en-US" sz="1400" dirty="0" err="1"/>
                        <a:t>end_date</a:t>
                      </a:r>
                      <a:r>
                        <a:rPr lang="en-US" sz="1400" dirty="0"/>
                        <a:t>, </a:t>
                      </a:r>
                      <a:r>
                        <a:rPr lang="en-US" sz="1400" dirty="0" err="1"/>
                        <a:t>subscription_type</a:t>
                      </a:r>
                      <a:endParaRPr lang="en-US" sz="1400" dirty="0"/>
                    </a:p>
                  </a:txBody>
                  <a:tcPr anchor="ctr">
                    <a:lnL w="12700">
                      <a:solidFill>
                        <a:schemeClr val="tx1"/>
                      </a:solidFill>
                    </a:lnL>
                  </a:tcPr>
                </a:tc>
                <a:extLst>
                  <a:ext uri="{0D108BD9-81ED-4DB2-BD59-A6C34878D82A}">
                    <a16:rowId xmlns:a16="http://schemas.microsoft.com/office/drawing/2014/main" val="2597565758"/>
                  </a:ext>
                </a:extLst>
              </a:tr>
              <a:tr h="368549">
                <a:tc>
                  <a:txBody>
                    <a:bodyPr/>
                    <a:lstStyle/>
                    <a:p>
                      <a:pPr lvl="0" algn="l">
                        <a:buNone/>
                      </a:pPr>
                      <a:r>
                        <a:rPr lang="en-US" sz="1800" b="1" kern="1200" dirty="0">
                          <a:solidFill>
                            <a:srgbClr val="C00000"/>
                          </a:solidFill>
                          <a:latin typeface="+mn-lt"/>
                          <a:ea typeface="+mn-ea"/>
                          <a:cs typeface="+mn-cs"/>
                        </a:rPr>
                        <a:t>Trips</a:t>
                      </a:r>
                    </a:p>
                  </a:txBody>
                  <a:tcPr anchor="ctr">
                    <a:lnR w="12700">
                      <a:solidFill>
                        <a:schemeClr val="tx1"/>
                      </a:solidFill>
                    </a:lnR>
                  </a:tcPr>
                </a:tc>
                <a:tc>
                  <a:txBody>
                    <a:bodyPr/>
                    <a:lstStyle/>
                    <a:p>
                      <a:pPr lvl="0" algn="l">
                        <a:lnSpc>
                          <a:spcPct val="100000"/>
                        </a:lnSpc>
                        <a:spcBef>
                          <a:spcPts val="0"/>
                        </a:spcBef>
                        <a:spcAft>
                          <a:spcPts val="0"/>
                        </a:spcAft>
                        <a:buNone/>
                      </a:pPr>
                      <a:r>
                        <a:rPr lang="en-US" sz="1400" b="0" i="0" u="none" strike="noStrike" noProof="0" dirty="0" err="1">
                          <a:solidFill>
                            <a:srgbClr val="000000"/>
                          </a:solidFill>
                          <a:latin typeface="Franklin Gothic Book"/>
                        </a:rPr>
                        <a:t>subscription_id</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vin_number</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start_time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end_time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departure_network</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return_network</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toll_pass</a:t>
                      </a:r>
                    </a:p>
                  </a:txBody>
                  <a:tcPr anchor="ctr">
                    <a:lnL w="12700">
                      <a:solidFill>
                        <a:schemeClr val="tx1"/>
                      </a:solidFill>
                    </a:lnL>
                  </a:tcPr>
                </a:tc>
                <a:extLst>
                  <a:ext uri="{0D108BD9-81ED-4DB2-BD59-A6C34878D82A}">
                    <a16:rowId xmlns:a16="http://schemas.microsoft.com/office/drawing/2014/main" val="2451141560"/>
                  </a:ext>
                </a:extLst>
              </a:tr>
              <a:tr h="368549">
                <a:tc>
                  <a:txBody>
                    <a:bodyPr/>
                    <a:lstStyle/>
                    <a:p>
                      <a:pPr lvl="0" algn="l">
                        <a:buNone/>
                      </a:pPr>
                      <a:r>
                        <a:rPr lang="en-US" sz="1800" b="1" kern="1200" dirty="0">
                          <a:solidFill>
                            <a:srgbClr val="C00000"/>
                          </a:solidFill>
                          <a:latin typeface="+mn-lt"/>
                          <a:ea typeface="+mn-ea"/>
                          <a:cs typeface="+mn-cs"/>
                        </a:rPr>
                        <a:t>Drivers</a:t>
                      </a:r>
                    </a:p>
                  </a:txBody>
                  <a:tcPr anchor="ctr">
                    <a:lnR w="12700">
                      <a:solidFill>
                        <a:schemeClr val="tx1"/>
                      </a:solidFill>
                    </a:lnR>
                  </a:tcPr>
                </a:tc>
                <a:tc>
                  <a:txBody>
                    <a:bodyPr/>
                    <a:lstStyle/>
                    <a:p>
                      <a:pPr lvl="0" algn="l">
                        <a:buNone/>
                      </a:pPr>
                      <a:r>
                        <a:rPr lang="en-US" sz="1400" dirty="0" err="1"/>
                        <a:t>driver_name</a:t>
                      </a:r>
                      <a:r>
                        <a:rPr lang="en-US" sz="1400" dirty="0"/>
                        <a:t>, </a:t>
                      </a:r>
                      <a:r>
                        <a:rPr lang="en-US" sz="1400" dirty="0" err="1"/>
                        <a:t>company_name</a:t>
                      </a:r>
                      <a:r>
                        <a:rPr lang="en-US" sz="1400" dirty="0"/>
                        <a:t>, </a:t>
                      </a:r>
                      <a:r>
                        <a:rPr lang="en-US" sz="1400" dirty="0" err="1"/>
                        <a:t>vin_number</a:t>
                      </a:r>
                      <a:r>
                        <a:rPr lang="en-US" sz="1400" dirty="0"/>
                        <a:t>, </a:t>
                      </a:r>
                      <a:r>
                        <a:rPr lang="en-US" sz="1400" dirty="0" err="1"/>
                        <a:t>departure_time</a:t>
                      </a:r>
                      <a:r>
                        <a:rPr lang="en-US" sz="1400" dirty="0"/>
                        <a:t>, </a:t>
                      </a:r>
                      <a:r>
                        <a:rPr lang="en-US" sz="1400" dirty="0" err="1"/>
                        <a:t>arrive_time</a:t>
                      </a:r>
                      <a:endParaRPr lang="en-US" dirty="0" err="1"/>
                    </a:p>
                  </a:txBody>
                  <a:tcPr anchor="ctr">
                    <a:lnL w="12700">
                      <a:solidFill>
                        <a:schemeClr val="tx1"/>
                      </a:solidFill>
                    </a:lnL>
                  </a:tcPr>
                </a:tc>
                <a:extLst>
                  <a:ext uri="{0D108BD9-81ED-4DB2-BD59-A6C34878D82A}">
                    <a16:rowId xmlns:a16="http://schemas.microsoft.com/office/drawing/2014/main" val="3993139055"/>
                  </a:ext>
                </a:extLst>
              </a:tr>
              <a:tr h="368549">
                <a:tc>
                  <a:txBody>
                    <a:bodyPr/>
                    <a:lstStyle/>
                    <a:p>
                      <a:pPr lvl="0" algn="l">
                        <a:buNone/>
                      </a:pPr>
                      <a:r>
                        <a:rPr lang="en-US" sz="1800" b="0" i="0" u="none" strike="noStrike" noProof="0" dirty="0">
                          <a:solidFill>
                            <a:srgbClr val="000000"/>
                          </a:solidFill>
                          <a:latin typeface="Franklin Gothic Book"/>
                        </a:rPr>
                        <a:t>Tolls</a:t>
                      </a:r>
                      <a:endParaRPr lang="en-US" dirty="0"/>
                    </a:p>
                  </a:txBody>
                  <a:tcPr anchor="ctr">
                    <a:lnR w="12700" cap="flat" cmpd="sng" algn="ctr">
                      <a:solidFill>
                        <a:schemeClr val="tx1"/>
                      </a:solidFill>
                      <a:prstDash val="solid"/>
                      <a:round/>
                      <a:headEnd type="none" w="med" len="med"/>
                      <a:tailEnd type="none" w="med" len="med"/>
                    </a:lnR>
                  </a:tcPr>
                </a:tc>
                <a:tc>
                  <a:txBody>
                    <a:bodyPr/>
                    <a:lstStyle/>
                    <a:p>
                      <a:pPr lvl="0" algn="l">
                        <a:buNone/>
                      </a:pPr>
                      <a:r>
                        <a:rPr lang="en-US" sz="1400" b="0" i="0" u="none" strike="noStrike" noProof="0" dirty="0" err="1">
                          <a:solidFill>
                            <a:srgbClr val="000000"/>
                          </a:solidFill>
                          <a:latin typeface="Franklin Gothic Book"/>
                        </a:rPr>
                        <a:t>vin_number</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entry_date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exit_date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toll_charge</a:t>
                      </a:r>
                      <a:endParaRPr lang="en-US" dirty="0" err="1"/>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33897764"/>
                  </a:ext>
                </a:extLst>
              </a:tr>
              <a:tr h="368549">
                <a:tc>
                  <a:txBody>
                    <a:bodyPr/>
                    <a:lstStyle/>
                    <a:p>
                      <a:pPr lvl="0" algn="l">
                        <a:buNone/>
                      </a:pPr>
                      <a:r>
                        <a:rPr lang="en-US" sz="1800" b="1" kern="1200" noProof="0" dirty="0">
                          <a:solidFill>
                            <a:srgbClr val="C00000"/>
                          </a:solidFill>
                          <a:latin typeface="+mn-lt"/>
                          <a:ea typeface="+mn-ea"/>
                          <a:cs typeface="+mn-cs"/>
                        </a:rPr>
                        <a:t>Payments</a:t>
                      </a:r>
                      <a:endParaRPr lang="en-US" sz="1800" b="1" kern="1200" dirty="0">
                        <a:solidFill>
                          <a:srgbClr val="C00000"/>
                        </a:solidFill>
                        <a:latin typeface="+mn-lt"/>
                        <a:ea typeface="+mn-ea"/>
                        <a:cs typeface="+mn-cs"/>
                      </a:endParaRPr>
                    </a:p>
                  </a:txBody>
                  <a:tcPr anchor="ctr">
                    <a:lnR w="12700">
                      <a:solidFill>
                        <a:schemeClr val="tx1"/>
                      </a:solidFill>
                    </a:lnR>
                  </a:tcPr>
                </a:tc>
                <a:tc>
                  <a:txBody>
                    <a:bodyPr/>
                    <a:lstStyle/>
                    <a:p>
                      <a:pPr lvl="0" algn="l">
                        <a:buNone/>
                      </a:pPr>
                      <a:r>
                        <a:rPr lang="en-US" sz="1400" b="0" i="0" u="none" strike="noStrike" noProof="0" dirty="0" err="1">
                          <a:solidFill>
                            <a:srgbClr val="000000"/>
                          </a:solidFill>
                          <a:latin typeface="Franklin Gothic Book"/>
                        </a:rPr>
                        <a:t>company_name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trip_id</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report_id</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invoice_date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payment_status</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total_fee</a:t>
                      </a:r>
                    </a:p>
                  </a:txBody>
                  <a:tcPr anchor="ctr">
                    <a:lnL w="12700">
                      <a:solidFill>
                        <a:schemeClr val="tx1"/>
                      </a:solidFill>
                    </a:lnL>
                  </a:tcPr>
                </a:tc>
                <a:extLst>
                  <a:ext uri="{0D108BD9-81ED-4DB2-BD59-A6C34878D82A}">
                    <a16:rowId xmlns:a16="http://schemas.microsoft.com/office/drawing/2014/main" val="4060943185"/>
                  </a:ext>
                </a:extLst>
              </a:tr>
              <a:tr h="368549">
                <a:tc>
                  <a:txBody>
                    <a:bodyPr/>
                    <a:lstStyle/>
                    <a:p>
                      <a:pPr lvl="0" algn="l">
                        <a:buNone/>
                      </a:pPr>
                      <a:r>
                        <a:rPr lang="en-US" sz="1800" b="0" i="0" u="none" strike="noStrike" noProof="0" dirty="0">
                          <a:solidFill>
                            <a:srgbClr val="000000"/>
                          </a:solidFill>
                          <a:latin typeface="Franklin Gothic Book"/>
                        </a:rPr>
                        <a:t>Inspection Reports</a:t>
                      </a:r>
                      <a:endParaRPr lang="en-US" dirty="0"/>
                    </a:p>
                  </a:txBody>
                  <a:tcPr anchor="ctr">
                    <a:lnR w="12700" cap="flat" cmpd="sng" algn="ctr">
                      <a:solidFill>
                        <a:schemeClr val="tx1"/>
                      </a:solidFill>
                      <a:prstDash val="solid"/>
                      <a:round/>
                      <a:headEnd type="none" w="med" len="med"/>
                      <a:tailEnd type="none" w="med" len="med"/>
                    </a:lnR>
                  </a:tcPr>
                </a:tc>
                <a:tc>
                  <a:txBody>
                    <a:bodyPr/>
                    <a:lstStyle/>
                    <a:p>
                      <a:pPr lvl="0" algn="l">
                        <a:lnSpc>
                          <a:spcPct val="100000"/>
                        </a:lnSpc>
                        <a:spcBef>
                          <a:spcPts val="0"/>
                        </a:spcBef>
                        <a:spcAft>
                          <a:spcPts val="0"/>
                        </a:spcAft>
                        <a:buNone/>
                      </a:pPr>
                      <a:r>
                        <a:rPr lang="en-US" sz="1400" b="0" i="0" u="none" strike="noStrike" noProof="0" err="1">
                          <a:solidFill>
                            <a:srgbClr val="000000"/>
                          </a:solidFill>
                          <a:latin typeface="Franklin Gothic Book"/>
                        </a:rPr>
                        <a:t>report_id</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vin_number</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company_name</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inspection_type</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damage_or_not</a:t>
                      </a:r>
                      <a:r>
                        <a:rPr lang="en-US" sz="1400" b="0" i="0" u="none" strike="noStrike" noProof="0" dirty="0">
                          <a:solidFill>
                            <a:srgbClr val="000000"/>
                          </a:solidFill>
                          <a:latin typeface="Franklin Gothic Book"/>
                        </a:rPr>
                        <a:t>, </a:t>
                      </a:r>
                      <a:r>
                        <a:rPr lang="en-US" sz="1400" b="0" i="0" u="none" strike="noStrike" noProof="0" err="1">
                          <a:solidFill>
                            <a:srgbClr val="000000"/>
                          </a:solidFill>
                          <a:latin typeface="Franklin Gothic Book"/>
                        </a:rPr>
                        <a:t>created_time</a:t>
                      </a:r>
                      <a:endParaRPr lang="en-US" sz="1400" b="0" i="0" u="none" strike="noStrike" noProof="0" dirty="0" err="1">
                        <a:solidFill>
                          <a:srgbClr val="000000"/>
                        </a:solidFill>
                        <a:latin typeface="Franklin Gothic Book"/>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4173308"/>
                  </a:ext>
                </a:extLst>
              </a:tr>
              <a:tr h="368549">
                <a:tc>
                  <a:txBody>
                    <a:bodyPr/>
                    <a:lstStyle/>
                    <a:p>
                      <a:pPr lvl="0" algn="l">
                        <a:buNone/>
                      </a:pPr>
                      <a:r>
                        <a:rPr lang="en-US" sz="1800" b="1" kern="1200" noProof="0" dirty="0">
                          <a:solidFill>
                            <a:srgbClr val="C00000"/>
                          </a:solidFill>
                          <a:latin typeface="+mn-lt"/>
                          <a:ea typeface="+mn-ea"/>
                          <a:cs typeface="+mn-cs"/>
                        </a:rPr>
                        <a:t>Damages</a:t>
                      </a:r>
                      <a:endParaRPr lang="en-US" sz="1800" b="1" kern="1200" dirty="0">
                        <a:solidFill>
                          <a:srgbClr val="C00000"/>
                        </a:solidFill>
                        <a:latin typeface="+mn-lt"/>
                        <a:ea typeface="+mn-ea"/>
                        <a:cs typeface="+mn-cs"/>
                      </a:endParaRPr>
                    </a:p>
                  </a:txBody>
                  <a:tcPr anchor="ctr">
                    <a:lnR w="12700" cap="flat" cmpd="sng" algn="ctr">
                      <a:solidFill>
                        <a:schemeClr val="tx1"/>
                      </a:solidFill>
                      <a:prstDash val="solid"/>
                      <a:round/>
                      <a:headEnd type="none" w="med" len="med"/>
                      <a:tailEnd type="none" w="med" len="med"/>
                    </a:lnR>
                  </a:tcPr>
                </a:tc>
                <a:tc>
                  <a:txBody>
                    <a:bodyPr/>
                    <a:lstStyle/>
                    <a:p>
                      <a:pPr lvl="0" algn="l">
                        <a:lnSpc>
                          <a:spcPct val="100000"/>
                        </a:lnSpc>
                        <a:spcBef>
                          <a:spcPts val="0"/>
                        </a:spcBef>
                        <a:spcAft>
                          <a:spcPts val="0"/>
                        </a:spcAft>
                        <a:buNone/>
                      </a:pPr>
                      <a:r>
                        <a:rPr lang="en-US" sz="1400" b="0" i="0" u="none" strike="noStrike" noProof="0" dirty="0" err="1">
                          <a:solidFill>
                            <a:srgbClr val="000000"/>
                          </a:solidFill>
                          <a:latin typeface="Franklin Gothic Book"/>
                        </a:rPr>
                        <a:t>vin_number</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damage_part</a:t>
                      </a:r>
                      <a:r>
                        <a:rPr lang="en-US" sz="1400" b="0" i="0" u="none" strike="noStrike" noProof="0" dirty="0">
                          <a:solidFill>
                            <a:srgbClr val="000000"/>
                          </a:solidFill>
                          <a:latin typeface="Franklin Gothic Book"/>
                        </a:rPr>
                        <a:t>, severity, </a:t>
                      </a:r>
                      <a:r>
                        <a:rPr lang="en-US" sz="1400" b="0" i="0" u="none" strike="noStrike" noProof="0" dirty="0" err="1">
                          <a:solidFill>
                            <a:srgbClr val="000000"/>
                          </a:solidFill>
                          <a:latin typeface="Franklin Gothic Book"/>
                        </a:rPr>
                        <a:t>report_date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charge_back</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responsible_customer</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estimate_cost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90937042"/>
                  </a:ext>
                </a:extLst>
              </a:tr>
              <a:tr h="368549">
                <a:tc>
                  <a:txBody>
                    <a:bodyPr/>
                    <a:lstStyle/>
                    <a:p>
                      <a:pPr lvl="0" algn="l">
                        <a:buNone/>
                      </a:pPr>
                      <a:r>
                        <a:rPr lang="en-US" dirty="0"/>
                        <a:t>Telematics</a:t>
                      </a:r>
                      <a:endParaRPr lang="en-US"/>
                    </a:p>
                  </a:txBody>
                  <a:tcPr anchor="ctr">
                    <a:lnR w="12700" cap="flat" cmpd="sng" algn="ctr">
                      <a:solidFill>
                        <a:schemeClr val="tx1"/>
                      </a:solidFill>
                      <a:prstDash val="solid"/>
                      <a:round/>
                      <a:headEnd type="none" w="med" len="med"/>
                      <a:tailEnd type="none" w="med" len="med"/>
                    </a:lnR>
                  </a:tcPr>
                </a:tc>
                <a:tc>
                  <a:txBody>
                    <a:bodyPr/>
                    <a:lstStyle/>
                    <a:p>
                      <a:pPr lvl="0" algn="l">
                        <a:buNone/>
                      </a:pPr>
                      <a:r>
                        <a:rPr lang="en-US" sz="1400" b="0" i="0" u="none" strike="noStrike" noProof="0" dirty="0" err="1">
                          <a:solidFill>
                            <a:srgbClr val="000000"/>
                          </a:solidFill>
                          <a:latin typeface="Franklin Gothic Book"/>
                        </a:rPr>
                        <a:t>vin_number</a:t>
                      </a:r>
                      <a:r>
                        <a:rPr lang="en-US" sz="1400" b="0" i="0" u="none" strike="noStrike" noProof="0" dirty="0">
                          <a:solidFill>
                            <a:srgbClr val="000000"/>
                          </a:solidFill>
                          <a:latin typeface="Franklin Gothic Book"/>
                        </a:rPr>
                        <a:t>, position, </a:t>
                      </a:r>
                      <a:r>
                        <a:rPr lang="en-US" sz="1400" b="0" i="0" u="none" strike="noStrike" noProof="0" dirty="0" err="1">
                          <a:solidFill>
                            <a:srgbClr val="000000"/>
                          </a:solidFill>
                          <a:latin typeface="Franklin Gothic Book"/>
                        </a:rPr>
                        <a:t>asset_motion_status</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report_time</a:t>
                      </a:r>
                      <a:endParaRPr lang="en-US" sz="1400" b="0" i="0" u="none" strike="noStrike" noProof="0" dirty="0">
                        <a:solidFill>
                          <a:srgbClr val="000000"/>
                        </a:solidFill>
                        <a:latin typeface="Franklin Gothic Book"/>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47280562"/>
                  </a:ext>
                </a:extLst>
              </a:tr>
              <a:tr h="368549">
                <a:tc>
                  <a:txBody>
                    <a:bodyPr/>
                    <a:lstStyle/>
                    <a:p>
                      <a:pPr lvl="0" algn="l">
                        <a:buNone/>
                      </a:pPr>
                      <a:r>
                        <a:rPr lang="en-US" sz="1800" b="1" kern="1200" noProof="0" dirty="0">
                          <a:solidFill>
                            <a:srgbClr val="C00000"/>
                          </a:solidFill>
                          <a:latin typeface="+mn-lt"/>
                          <a:ea typeface="+mn-ea"/>
                          <a:cs typeface="+mn-cs"/>
                        </a:rPr>
                        <a:t>Maintenance</a:t>
                      </a:r>
                      <a:endParaRPr lang="en-US" sz="1800" b="1" kern="1200" dirty="0">
                        <a:solidFill>
                          <a:srgbClr val="C00000"/>
                        </a:solidFill>
                        <a:latin typeface="+mn-lt"/>
                        <a:ea typeface="+mn-ea"/>
                        <a:cs typeface="+mn-cs"/>
                      </a:endParaRPr>
                    </a:p>
                  </a:txBody>
                  <a:tcPr anchor="ctr">
                    <a:lnR w="12700">
                      <a:solidFill>
                        <a:schemeClr val="tx1"/>
                      </a:solidFill>
                    </a:lnR>
                  </a:tcPr>
                </a:tc>
                <a:tc>
                  <a:txBody>
                    <a:bodyPr/>
                    <a:lstStyle/>
                    <a:p>
                      <a:pPr lvl="0" algn="l">
                        <a:buNone/>
                      </a:pPr>
                      <a:r>
                        <a:rPr lang="en-US" sz="1400" b="0" i="0" u="none" strike="noStrike" noProof="0">
                          <a:solidFill>
                            <a:srgbClr val="000000"/>
                          </a:solidFill>
                          <a:latin typeface="Franklin Gothic Book"/>
                        </a:rPr>
                        <a:t>report_match, </a:t>
                      </a:r>
                      <a:r>
                        <a:rPr lang="en-US" sz="1400" b="0" i="0" u="none" strike="noStrike" noProof="0" dirty="0" err="1">
                          <a:solidFill>
                            <a:srgbClr val="000000"/>
                          </a:solidFill>
                          <a:latin typeface="Franklin Gothic Book"/>
                        </a:rPr>
                        <a:t>maintenance_status</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maintenance_cost</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start_date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finished_date</a:t>
                      </a:r>
                      <a:r>
                        <a:rPr lang="en-US" sz="1400" b="0" i="0" u="none" strike="noStrike" noProof="0" dirty="0">
                          <a:solidFill>
                            <a:srgbClr val="000000"/>
                          </a:solidFill>
                          <a:latin typeface="Franklin Gothic Book"/>
                        </a:rPr>
                        <a:t>, </a:t>
                      </a:r>
                      <a:r>
                        <a:rPr lang="en-US" sz="1400" b="0" i="0" u="none" strike="noStrike" noProof="0" dirty="0" err="1">
                          <a:solidFill>
                            <a:srgbClr val="000000"/>
                          </a:solidFill>
                          <a:latin typeface="Franklin Gothic Book"/>
                        </a:rPr>
                        <a:t>charge_back</a:t>
                      </a:r>
                    </a:p>
                  </a:txBody>
                  <a:tcPr anchor="ctr">
                    <a:lnL w="12700">
                      <a:solidFill>
                        <a:schemeClr val="tx1"/>
                      </a:solidFill>
                    </a:lnL>
                  </a:tcPr>
                </a:tc>
                <a:extLst>
                  <a:ext uri="{0D108BD9-81ED-4DB2-BD59-A6C34878D82A}">
                    <a16:rowId xmlns:a16="http://schemas.microsoft.com/office/drawing/2014/main" val="576354722"/>
                  </a:ext>
                </a:extLst>
              </a:tr>
            </a:tbl>
          </a:graphicData>
        </a:graphic>
      </p:graphicFrame>
    </p:spTree>
    <p:extLst>
      <p:ext uri="{BB962C8B-B14F-4D97-AF65-F5344CB8AC3E}">
        <p14:creationId xmlns:p14="http://schemas.microsoft.com/office/powerpoint/2010/main" val="3592011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AC180-BF6F-7D70-8989-CA01F7A5C29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88CE1DB-6A7A-BF84-96DD-F326FC9B92A5}"/>
              </a:ext>
            </a:extLst>
          </p:cNvPr>
          <p:cNvSpPr>
            <a:spLocks noGrp="1"/>
          </p:cNvSpPr>
          <p:nvPr>
            <p:ph type="ctrTitle"/>
          </p:nvPr>
        </p:nvSpPr>
        <p:spPr>
          <a:xfrm>
            <a:off x="2628902" y="1521334"/>
            <a:ext cx="6347458" cy="1218795"/>
          </a:xfrm>
        </p:spPr>
        <p:txBody>
          <a:bodyPr/>
          <a:lstStyle/>
          <a:p>
            <a:r>
              <a:rPr lang="en-US" dirty="0">
                <a:latin typeface="Franklin Gothic Book"/>
              </a:rPr>
              <a:t>can we clarify anything?</a:t>
            </a:r>
            <a:endParaRPr lang="en-US" dirty="0"/>
          </a:p>
        </p:txBody>
      </p:sp>
      <p:sp>
        <p:nvSpPr>
          <p:cNvPr id="3" name="Subtitle 2">
            <a:extLst>
              <a:ext uri="{FF2B5EF4-FFF2-40B4-BE49-F238E27FC236}">
                <a16:creationId xmlns:a16="http://schemas.microsoft.com/office/drawing/2014/main" id="{46CB3DD7-B495-6A7A-5EE3-C81FEABD7769}"/>
              </a:ext>
            </a:extLst>
          </p:cNvPr>
          <p:cNvSpPr>
            <a:spLocks noGrp="1"/>
          </p:cNvSpPr>
          <p:nvPr>
            <p:ph type="body" sz="quarter" idx="14"/>
          </p:nvPr>
        </p:nvSpPr>
        <p:spPr>
          <a:xfrm>
            <a:off x="2628900" y="3185700"/>
            <a:ext cx="6347460" cy="880790"/>
          </a:xfrm>
        </p:spPr>
        <p:txBody>
          <a:bodyPr vert="horz" lIns="0" tIns="0" rIns="0" bIns="0" rtlCol="0" anchor="t">
            <a:noAutofit/>
          </a:bodyPr>
          <a:lstStyle/>
          <a:p>
            <a:r>
              <a:rPr lang="en-US" dirty="0">
                <a:latin typeface="Franklin Gothic Book"/>
              </a:rPr>
              <a:t>Thank you for your Attention! </a:t>
            </a:r>
            <a:endParaRPr lang="en-US" dirty="0"/>
          </a:p>
        </p:txBody>
      </p:sp>
      <p:sp>
        <p:nvSpPr>
          <p:cNvPr id="5" name="Date Placeholder 4">
            <a:extLst>
              <a:ext uri="{FF2B5EF4-FFF2-40B4-BE49-F238E27FC236}">
                <a16:creationId xmlns:a16="http://schemas.microsoft.com/office/drawing/2014/main" id="{1F10890A-490A-2F9C-E91A-7A152F4A7785}"/>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B2F0EF2E-2BAA-DC13-372D-421405ECB800}"/>
              </a:ext>
            </a:extLst>
          </p:cNvPr>
          <p:cNvSpPr>
            <a:spLocks noGrp="1"/>
          </p:cNvSpPr>
          <p:nvPr>
            <p:ph type="sldNum" sz="quarter" idx="12"/>
          </p:nvPr>
        </p:nvSpPr>
        <p:spPr/>
        <p:txBody>
          <a:bodyPr/>
          <a:lstStyle/>
          <a:p>
            <a:fld id="{8A7A6979-0714-4377-B894-6BE4C2D6E202}" type="slidenum">
              <a:rPr lang="en-US" smtClean="0"/>
              <a:pPr/>
              <a:t>19</a:t>
            </a:fld>
            <a:endParaRPr lang="en-US"/>
          </a:p>
        </p:txBody>
      </p:sp>
    </p:spTree>
    <p:extLst>
      <p:ext uri="{BB962C8B-B14F-4D97-AF65-F5344CB8AC3E}">
        <p14:creationId xmlns:p14="http://schemas.microsoft.com/office/powerpoint/2010/main" val="233392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37E4D-57E3-B8CA-022F-26AF15E00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D9EDDC-BE2E-2AE8-AC35-02A470B75E19}"/>
              </a:ext>
            </a:extLst>
          </p:cNvPr>
          <p:cNvSpPr>
            <a:spLocks noGrp="1"/>
          </p:cNvSpPr>
          <p:nvPr>
            <p:ph type="ctrTitle"/>
          </p:nvPr>
        </p:nvSpPr>
        <p:spPr/>
        <p:txBody>
          <a:bodyPr/>
          <a:lstStyle/>
          <a:p>
            <a:r>
              <a:rPr lang="en-US" dirty="0">
                <a:latin typeface="Franklin Gothic Book"/>
              </a:rPr>
              <a:t>A lot has happened in the last ~3 months</a:t>
            </a:r>
            <a:endParaRPr lang="en-US" dirty="0"/>
          </a:p>
        </p:txBody>
      </p:sp>
      <p:sp>
        <p:nvSpPr>
          <p:cNvPr id="5" name="Date Placeholder 4">
            <a:extLst>
              <a:ext uri="{FF2B5EF4-FFF2-40B4-BE49-F238E27FC236}">
                <a16:creationId xmlns:a16="http://schemas.microsoft.com/office/drawing/2014/main" id="{37DCD49E-3884-FCCC-D98F-3AE026F1C2EB}"/>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9D935813-B255-5674-2895-900156BF28ED}"/>
              </a:ext>
            </a:extLst>
          </p:cNvPr>
          <p:cNvSpPr>
            <a:spLocks noGrp="1"/>
          </p:cNvSpPr>
          <p:nvPr>
            <p:ph type="sldNum" sz="quarter" idx="12"/>
          </p:nvPr>
        </p:nvSpPr>
        <p:spPr/>
        <p:txBody>
          <a:bodyPr/>
          <a:lstStyle/>
          <a:p>
            <a:fld id="{8A7A6979-0714-4377-B894-6BE4C2D6E202}" type="slidenum">
              <a:rPr lang="en-US" smtClean="0"/>
              <a:pPr/>
              <a:t>2</a:t>
            </a:fld>
            <a:endParaRPr lang="en-US"/>
          </a:p>
        </p:txBody>
      </p:sp>
      <p:graphicFrame>
        <p:nvGraphicFramePr>
          <p:cNvPr id="12" name="Table 11">
            <a:extLst>
              <a:ext uri="{FF2B5EF4-FFF2-40B4-BE49-F238E27FC236}">
                <a16:creationId xmlns:a16="http://schemas.microsoft.com/office/drawing/2014/main" id="{1BE06981-79EA-3B2F-6571-811EDCD78B80}"/>
              </a:ext>
            </a:extLst>
          </p:cNvPr>
          <p:cNvGraphicFramePr>
            <a:graphicFrameLocks noGrp="1"/>
          </p:cNvGraphicFramePr>
          <p:nvPr>
            <p:extLst>
              <p:ext uri="{D42A27DB-BD31-4B8C-83A1-F6EECF244321}">
                <p14:modId xmlns:p14="http://schemas.microsoft.com/office/powerpoint/2010/main" val="3563647628"/>
              </p:ext>
            </p:extLst>
          </p:nvPr>
        </p:nvGraphicFramePr>
        <p:xfrm>
          <a:off x="571500" y="1685925"/>
          <a:ext cx="11048963" cy="3122288"/>
        </p:xfrm>
        <a:graphic>
          <a:graphicData uri="http://schemas.openxmlformats.org/drawingml/2006/table">
            <a:tbl>
              <a:tblPr bandRow="1">
                <a:tableStyleId>{5C22544A-7EE6-4342-B048-85BDC9FD1C3A}</a:tableStyleId>
              </a:tblPr>
              <a:tblGrid>
                <a:gridCol w="2431188">
                  <a:extLst>
                    <a:ext uri="{9D8B030D-6E8A-4147-A177-3AD203B41FA5}">
                      <a16:colId xmlns:a16="http://schemas.microsoft.com/office/drawing/2014/main" val="690082664"/>
                    </a:ext>
                  </a:extLst>
                </a:gridCol>
                <a:gridCol w="662906">
                  <a:extLst>
                    <a:ext uri="{9D8B030D-6E8A-4147-A177-3AD203B41FA5}">
                      <a16:colId xmlns:a16="http://schemas.microsoft.com/office/drawing/2014/main" val="3701757229"/>
                    </a:ext>
                  </a:extLst>
                </a:gridCol>
                <a:gridCol w="662906">
                  <a:extLst>
                    <a:ext uri="{9D8B030D-6E8A-4147-A177-3AD203B41FA5}">
                      <a16:colId xmlns:a16="http://schemas.microsoft.com/office/drawing/2014/main" val="1232761361"/>
                    </a:ext>
                  </a:extLst>
                </a:gridCol>
                <a:gridCol w="662906">
                  <a:extLst>
                    <a:ext uri="{9D8B030D-6E8A-4147-A177-3AD203B41FA5}">
                      <a16:colId xmlns:a16="http://schemas.microsoft.com/office/drawing/2014/main" val="3815433201"/>
                    </a:ext>
                  </a:extLst>
                </a:gridCol>
                <a:gridCol w="662906">
                  <a:extLst>
                    <a:ext uri="{9D8B030D-6E8A-4147-A177-3AD203B41FA5}">
                      <a16:colId xmlns:a16="http://schemas.microsoft.com/office/drawing/2014/main" val="4161489325"/>
                    </a:ext>
                  </a:extLst>
                </a:gridCol>
                <a:gridCol w="662906">
                  <a:extLst>
                    <a:ext uri="{9D8B030D-6E8A-4147-A177-3AD203B41FA5}">
                      <a16:colId xmlns:a16="http://schemas.microsoft.com/office/drawing/2014/main" val="4203897711"/>
                    </a:ext>
                  </a:extLst>
                </a:gridCol>
                <a:gridCol w="547843">
                  <a:extLst>
                    <a:ext uri="{9D8B030D-6E8A-4147-A177-3AD203B41FA5}">
                      <a16:colId xmlns:a16="http://schemas.microsoft.com/office/drawing/2014/main" val="2548767240"/>
                    </a:ext>
                  </a:extLst>
                </a:gridCol>
                <a:gridCol w="941807">
                  <a:extLst>
                    <a:ext uri="{9D8B030D-6E8A-4147-A177-3AD203B41FA5}">
                      <a16:colId xmlns:a16="http://schemas.microsoft.com/office/drawing/2014/main" val="259812516"/>
                    </a:ext>
                  </a:extLst>
                </a:gridCol>
                <a:gridCol w="499065">
                  <a:extLst>
                    <a:ext uri="{9D8B030D-6E8A-4147-A177-3AD203B41FA5}">
                      <a16:colId xmlns:a16="http://schemas.microsoft.com/office/drawing/2014/main" val="1905709840"/>
                    </a:ext>
                  </a:extLst>
                </a:gridCol>
                <a:gridCol w="662906">
                  <a:extLst>
                    <a:ext uri="{9D8B030D-6E8A-4147-A177-3AD203B41FA5}">
                      <a16:colId xmlns:a16="http://schemas.microsoft.com/office/drawing/2014/main" val="762773355"/>
                    </a:ext>
                  </a:extLst>
                </a:gridCol>
                <a:gridCol w="662906">
                  <a:extLst>
                    <a:ext uri="{9D8B030D-6E8A-4147-A177-3AD203B41FA5}">
                      <a16:colId xmlns:a16="http://schemas.microsoft.com/office/drawing/2014/main" val="803827432"/>
                    </a:ext>
                  </a:extLst>
                </a:gridCol>
                <a:gridCol w="662906">
                  <a:extLst>
                    <a:ext uri="{9D8B030D-6E8A-4147-A177-3AD203B41FA5}">
                      <a16:colId xmlns:a16="http://schemas.microsoft.com/office/drawing/2014/main" val="3000543885"/>
                    </a:ext>
                  </a:extLst>
                </a:gridCol>
                <a:gridCol w="662906">
                  <a:extLst>
                    <a:ext uri="{9D8B030D-6E8A-4147-A177-3AD203B41FA5}">
                      <a16:colId xmlns:a16="http://schemas.microsoft.com/office/drawing/2014/main" val="3881056053"/>
                    </a:ext>
                  </a:extLst>
                </a:gridCol>
                <a:gridCol w="662906">
                  <a:extLst>
                    <a:ext uri="{9D8B030D-6E8A-4147-A177-3AD203B41FA5}">
                      <a16:colId xmlns:a16="http://schemas.microsoft.com/office/drawing/2014/main" val="415852771"/>
                    </a:ext>
                  </a:extLst>
                </a:gridCol>
              </a:tblGrid>
              <a:tr h="299611">
                <a:tc>
                  <a:txBody>
                    <a:bodyPr/>
                    <a:lstStyle/>
                    <a:p>
                      <a:pPr algn="ctr" fontAlgn="b"/>
                      <a:r>
                        <a:rPr lang="en-US" sz="1000" b="1" dirty="0">
                          <a:effectLst/>
                          <a:latin typeface="Franklin Gothic Book"/>
                        </a:rPr>
                        <a:t>Week off</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20-Jan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27-Jan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3-Feb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10-Feb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17-Feb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24-Feb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3-Mar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10-Mar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17-Mar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24-Mar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dirty="0">
                          <a:effectLst/>
                          <a:latin typeface="Franklin Gothic Book"/>
                        </a:rPr>
                        <a:t>31-Mar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00" b="1" dirty="0">
                          <a:effectLst/>
                          <a:latin typeface="Franklin Gothic Book"/>
                        </a:rPr>
                        <a:t>7-Apr</a:t>
                      </a: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lgn="ctr">
                        <a:buNone/>
                      </a:pPr>
                      <a:r>
                        <a:rPr lang="en-US" sz="1000" b="1" dirty="0">
                          <a:effectLst/>
                          <a:latin typeface="Franklin Gothic Book"/>
                        </a:rPr>
                        <a:t>14-Apr</a:t>
                      </a: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1920300137"/>
                  </a:ext>
                </a:extLst>
              </a:tr>
              <a:tr h="299611">
                <a:tc>
                  <a:txBody>
                    <a:bodyPr/>
                    <a:lstStyle/>
                    <a:p>
                      <a:pPr fontAlgn="b"/>
                      <a:r>
                        <a:rPr lang="en-US" sz="1400" i="1" dirty="0">
                          <a:effectLst/>
                          <a:latin typeface="Franklin Gothic Book"/>
                        </a:rPr>
                        <a:t>  Kickoff</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6">
                  <a:txBody>
                    <a:bodyPr/>
                    <a:lstStyle/>
                    <a:p>
                      <a:pPr algn="ctr" fontAlgn="ctr"/>
                      <a:r>
                        <a:rPr lang="en-US" sz="1000" dirty="0">
                          <a:effectLst/>
                          <a:latin typeface="Franklin Gothic Book"/>
                        </a:rPr>
                        <a:t>Spring Break</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3439173592"/>
                  </a:ext>
                </a:extLst>
              </a:tr>
              <a:tr h="449417">
                <a:tc>
                  <a:txBody>
                    <a:bodyPr/>
                    <a:lstStyle/>
                    <a:p>
                      <a:pPr fontAlgn="b"/>
                      <a:r>
                        <a:rPr lang="en-US" sz="1400" i="1" dirty="0">
                          <a:effectLst/>
                          <a:latin typeface="Franklin Gothic Book"/>
                        </a:rPr>
                        <a:t>  Understanding industry and</a:t>
                      </a:r>
                      <a:br>
                        <a:rPr lang="en-US" sz="1400" i="1" dirty="0">
                          <a:effectLst/>
                          <a:latin typeface="Franklin Gothic Book"/>
                        </a:rPr>
                      </a:br>
                      <a:r>
                        <a:rPr lang="en-US" sz="1400" i="1" dirty="0">
                          <a:effectLst/>
                          <a:latin typeface="Franklin Gothic Book"/>
                        </a:rPr>
                        <a:t>  problem statement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4074471569"/>
                  </a:ext>
                </a:extLst>
              </a:tr>
              <a:tr h="299611">
                <a:tc>
                  <a:txBody>
                    <a:bodyPr/>
                    <a:lstStyle/>
                    <a:p>
                      <a:pPr fontAlgn="b"/>
                      <a:r>
                        <a:rPr lang="en-US" sz="1400" i="1" dirty="0">
                          <a:effectLst/>
                          <a:latin typeface="Franklin Gothic Book"/>
                        </a:rPr>
                        <a:t>  Data understanding</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1139418693"/>
                  </a:ext>
                </a:extLst>
              </a:tr>
              <a:tr h="299611">
                <a:tc>
                  <a:txBody>
                    <a:bodyPr/>
                    <a:lstStyle/>
                    <a:p>
                      <a:pPr fontAlgn="b"/>
                      <a:r>
                        <a:rPr lang="en-US" sz="1400" i="1" dirty="0">
                          <a:effectLst/>
                          <a:latin typeface="Franklin Gothic Book"/>
                        </a:rPr>
                        <a:t>  Data preparation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2301126687"/>
                  </a:ext>
                </a:extLst>
              </a:tr>
              <a:tr h="299611">
                <a:tc>
                  <a:txBody>
                    <a:bodyPr/>
                    <a:lstStyle/>
                    <a:p>
                      <a:pPr fontAlgn="b"/>
                      <a:r>
                        <a:rPr lang="en-US" sz="1400" i="1" dirty="0">
                          <a:effectLst/>
                          <a:latin typeface="Franklin Gothic Book"/>
                        </a:rPr>
                        <a:t>  Creating the Model</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3951490156"/>
                  </a:ext>
                </a:extLst>
              </a:tr>
              <a:tr h="299611">
                <a:tc>
                  <a:txBody>
                    <a:bodyPr/>
                    <a:lstStyle/>
                    <a:p>
                      <a:pPr fontAlgn="b"/>
                      <a:r>
                        <a:rPr lang="en-US" sz="1400" i="1" dirty="0">
                          <a:effectLst/>
                          <a:latin typeface="Franklin Gothic Book"/>
                        </a:rPr>
                        <a:t>  Final Presentation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fontAlgn="b"/>
                      <a:endParaRPr lang="en-US" sz="1000" dirty="0">
                        <a:effectLst/>
                        <a:latin typeface="Franklin Gothic Book"/>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lvl="0">
                        <a:buNone/>
                      </a:pPr>
                      <a:endParaRPr lang="en-US" sz="1000" dirty="0">
                        <a:effectLst/>
                        <a:latin typeface="Franklin Gothic Book"/>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2143530625"/>
                  </a:ext>
                </a:extLst>
              </a:tr>
              <a:tr h="842657">
                <a:tc>
                  <a:txBody>
                    <a:bodyPr/>
                    <a:lstStyle/>
                    <a:p>
                      <a:pPr fontAlgn="b"/>
                      <a:r>
                        <a:rPr lang="en-US" sz="2000" b="1" i="1" dirty="0">
                          <a:effectLst/>
                          <a:latin typeface="Franklin Gothic Book"/>
                        </a:rPr>
                        <a:t> Key Deliverables</a:t>
                      </a: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900" dirty="0">
                          <a:effectLst/>
                          <a:latin typeface="Franklin Gothic Book"/>
                        </a:rPr>
                        <a:t>First draft – Tolls Model</a:t>
                      </a: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marL="0" indent="0" fontAlgn="b">
                        <a:buNone/>
                      </a:pPr>
                      <a:r>
                        <a:rPr lang="en-US" sz="900" dirty="0">
                          <a:effectLst/>
                          <a:latin typeface="Franklin Gothic Book"/>
                        </a:rPr>
                        <a:t>Final – Tolls </a:t>
                      </a:r>
                      <a:r>
                        <a:rPr lang="en-US" sz="900" b="0" i="0" u="none" strike="noStrike" noProof="0" dirty="0">
                          <a:solidFill>
                            <a:srgbClr val="000000"/>
                          </a:solidFill>
                          <a:effectLst/>
                          <a:latin typeface="Franklin Gothic Book"/>
                        </a:rPr>
                        <a:t>model</a:t>
                      </a:r>
                      <a:endParaRPr lang="en-US" dirty="0"/>
                    </a:p>
                    <a:p>
                      <a:pPr marL="0" lvl="0" indent="0">
                        <a:buNone/>
                      </a:pPr>
                      <a:r>
                        <a:rPr lang="en-US" sz="900" dirty="0">
                          <a:effectLst/>
                          <a:latin typeface="Franklin Gothic Book"/>
                        </a:rPr>
                        <a:t>First draft - Damage Attribution Model</a:t>
                      </a: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fontAlgn="b"/>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900" dirty="0">
                          <a:effectLst/>
                          <a:latin typeface="Franklin Gothic Book"/>
                        </a:rPr>
                        <a:t>Final - Damage Attribution M</a:t>
                      </a:r>
                      <a:r>
                        <a:rPr lang="en-US" sz="900" b="0" i="0" u="none" strike="noStrike" noProof="0" dirty="0">
                          <a:solidFill>
                            <a:srgbClr val="000000"/>
                          </a:solidFill>
                          <a:effectLst/>
                          <a:latin typeface="Franklin Gothic Book"/>
                        </a:rPr>
                        <a:t>odel</a:t>
                      </a:r>
                      <a:endParaRPr lang="en-US" sz="900" dirty="0">
                        <a:effectLst/>
                        <a:latin typeface="Franklin Gothic Book"/>
                      </a:endParaRP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900" dirty="0">
                          <a:effectLst/>
                          <a:latin typeface="Franklin Gothic Book"/>
                        </a:rPr>
                        <a:t>Final Presentation</a:t>
                      </a:r>
                    </a:p>
                  </a:txBody>
                  <a:tcPr marL="9525" marR="9525" marT="9525"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lvl="0" algn="ctr">
                        <a:buNone/>
                      </a:pPr>
                      <a:endParaRPr lang="en-US" sz="900" dirty="0">
                        <a:effectLst/>
                        <a:latin typeface="Franklin Gothic Book"/>
                      </a:endParaRPr>
                    </a:p>
                  </a:txBody>
                  <a:tcPr marL="9524" marR="9524" marT="9524" anchor="ctr">
                    <a:lnL w="0">
                      <a:noFill/>
                    </a:lnL>
                    <a:lnR w="0">
                      <a:noFill/>
                    </a:lnR>
                    <a:lnT w="6350">
                      <a:solidFill>
                        <a:srgbClr val="000000"/>
                      </a:solidFill>
                    </a:lnT>
                    <a:lnB w="0">
                      <a:noFill/>
                    </a:lnB>
                    <a:noFill/>
                  </a:tcPr>
                </a:tc>
                <a:tc>
                  <a:txBody>
                    <a:bodyPr/>
                    <a:lstStyle/>
                    <a:p>
                      <a:pPr lvl="0" algn="ctr">
                        <a:buNone/>
                      </a:pPr>
                      <a:endParaRPr lang="en-US" sz="900" dirty="0">
                        <a:effectLst/>
                        <a:latin typeface="Franklin Gothic Book"/>
                      </a:endParaRPr>
                    </a:p>
                  </a:txBody>
                  <a:tcPr marL="9524" marR="9524" marT="9524" anchor="ctr">
                    <a:lnL w="0">
                      <a:noFill/>
                    </a:lnL>
                    <a:lnR w="0">
                      <a:noFill/>
                    </a:lnR>
                    <a:lnT w="6350">
                      <a:solidFill>
                        <a:srgbClr val="000000"/>
                      </a:solidFill>
                    </a:lnT>
                    <a:lnB w="0">
                      <a:noFill/>
                    </a:lnB>
                    <a:noFill/>
                  </a:tcPr>
                </a:tc>
                <a:extLst>
                  <a:ext uri="{0D108BD9-81ED-4DB2-BD59-A6C34878D82A}">
                    <a16:rowId xmlns:a16="http://schemas.microsoft.com/office/drawing/2014/main" val="1880373643"/>
                  </a:ext>
                </a:extLst>
              </a:tr>
            </a:tbl>
          </a:graphicData>
        </a:graphic>
      </p:graphicFrame>
      <p:pic>
        <p:nvPicPr>
          <p:cNvPr id="4" name="Picture 3" descr="A yellow star with rays of light&#10;&#10;AI-generated content may be incorrect.">
            <a:extLst>
              <a:ext uri="{FF2B5EF4-FFF2-40B4-BE49-F238E27FC236}">
                <a16:creationId xmlns:a16="http://schemas.microsoft.com/office/drawing/2014/main" id="{52970471-6C34-FA4C-7E45-E6F91BF34416}"/>
              </a:ext>
            </a:extLst>
          </p:cNvPr>
          <p:cNvPicPr>
            <a:picLocks noChangeAspect="1"/>
          </p:cNvPicPr>
          <p:nvPr/>
        </p:nvPicPr>
        <p:blipFill>
          <a:blip r:embed="rId2"/>
          <a:stretch>
            <a:fillRect/>
          </a:stretch>
        </p:blipFill>
        <p:spPr>
          <a:xfrm>
            <a:off x="9553575" y="4667249"/>
            <a:ext cx="762000" cy="762000"/>
          </a:xfrm>
          <a:prstGeom prst="rect">
            <a:avLst/>
          </a:prstGeom>
        </p:spPr>
      </p:pic>
      <p:sp>
        <p:nvSpPr>
          <p:cNvPr id="8" name="TextBox 7">
            <a:extLst>
              <a:ext uri="{FF2B5EF4-FFF2-40B4-BE49-F238E27FC236}">
                <a16:creationId xmlns:a16="http://schemas.microsoft.com/office/drawing/2014/main" id="{0D063DFA-A761-F962-8D7D-7E4BA2861997}"/>
              </a:ext>
            </a:extLst>
          </p:cNvPr>
          <p:cNvSpPr txBox="1"/>
          <p:nvPr/>
        </p:nvSpPr>
        <p:spPr>
          <a:xfrm>
            <a:off x="9111067" y="5425141"/>
            <a:ext cx="16594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Today!</a:t>
            </a:r>
          </a:p>
        </p:txBody>
      </p:sp>
      <p:pic>
        <p:nvPicPr>
          <p:cNvPr id="9" name="Picture 8" descr="A yellow star with rays of light&#10;&#10;AI-generated content may be incorrect.">
            <a:extLst>
              <a:ext uri="{FF2B5EF4-FFF2-40B4-BE49-F238E27FC236}">
                <a16:creationId xmlns:a16="http://schemas.microsoft.com/office/drawing/2014/main" id="{7591BE4A-A52B-516F-A8B2-9F7A72D68E34}"/>
              </a:ext>
            </a:extLst>
          </p:cNvPr>
          <p:cNvPicPr>
            <a:picLocks noChangeAspect="1"/>
          </p:cNvPicPr>
          <p:nvPr/>
        </p:nvPicPr>
        <p:blipFill>
          <a:blip r:embed="rId2"/>
          <a:stretch>
            <a:fillRect/>
          </a:stretch>
        </p:blipFill>
        <p:spPr>
          <a:xfrm>
            <a:off x="2933700" y="4667249"/>
            <a:ext cx="762000" cy="762000"/>
          </a:xfrm>
          <a:prstGeom prst="rect">
            <a:avLst/>
          </a:prstGeom>
        </p:spPr>
      </p:pic>
      <p:sp>
        <p:nvSpPr>
          <p:cNvPr id="10" name="TextBox 9">
            <a:extLst>
              <a:ext uri="{FF2B5EF4-FFF2-40B4-BE49-F238E27FC236}">
                <a16:creationId xmlns:a16="http://schemas.microsoft.com/office/drawing/2014/main" id="{08DDF36C-1C70-CAFE-002B-919CCAD1DCD3}"/>
              </a:ext>
            </a:extLst>
          </p:cNvPr>
          <p:cNvSpPr txBox="1"/>
          <p:nvPr/>
        </p:nvSpPr>
        <p:spPr>
          <a:xfrm>
            <a:off x="2481667" y="5425141"/>
            <a:ext cx="16594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Kick-off</a:t>
            </a:r>
          </a:p>
        </p:txBody>
      </p:sp>
      <p:pic>
        <p:nvPicPr>
          <p:cNvPr id="11" name="Picture 10" descr="INFORMS 2024 - Amazon Science">
            <a:extLst>
              <a:ext uri="{FF2B5EF4-FFF2-40B4-BE49-F238E27FC236}">
                <a16:creationId xmlns:a16="http://schemas.microsoft.com/office/drawing/2014/main" id="{EF887852-CA54-569A-5684-9A8DF7FBE2CA}"/>
              </a:ext>
            </a:extLst>
          </p:cNvPr>
          <p:cNvPicPr>
            <a:picLocks noChangeAspect="1"/>
          </p:cNvPicPr>
          <p:nvPr/>
        </p:nvPicPr>
        <p:blipFill>
          <a:blip r:embed="rId3"/>
          <a:stretch>
            <a:fillRect/>
          </a:stretch>
        </p:blipFill>
        <p:spPr>
          <a:xfrm>
            <a:off x="10285693" y="4052274"/>
            <a:ext cx="695325" cy="610827"/>
          </a:xfrm>
          <a:prstGeom prst="rect">
            <a:avLst/>
          </a:prstGeom>
        </p:spPr>
      </p:pic>
      <p:pic>
        <p:nvPicPr>
          <p:cNvPr id="13" name="Picture 12" descr="A yellow star with rays of light&#10;&#10;AI-generated content may be incorrect.">
            <a:extLst>
              <a:ext uri="{FF2B5EF4-FFF2-40B4-BE49-F238E27FC236}">
                <a16:creationId xmlns:a16="http://schemas.microsoft.com/office/drawing/2014/main" id="{C77884B1-1EDF-BDC6-A524-29AD8992C22A}"/>
              </a:ext>
            </a:extLst>
          </p:cNvPr>
          <p:cNvPicPr>
            <a:picLocks noChangeAspect="1"/>
          </p:cNvPicPr>
          <p:nvPr/>
        </p:nvPicPr>
        <p:blipFill>
          <a:blip r:embed="rId2"/>
          <a:stretch>
            <a:fillRect/>
          </a:stretch>
        </p:blipFill>
        <p:spPr>
          <a:xfrm>
            <a:off x="10933143" y="4672229"/>
            <a:ext cx="762000" cy="762000"/>
          </a:xfrm>
          <a:prstGeom prst="rect">
            <a:avLst/>
          </a:prstGeom>
        </p:spPr>
      </p:pic>
      <p:sp>
        <p:nvSpPr>
          <p:cNvPr id="14" name="TextBox 13">
            <a:extLst>
              <a:ext uri="{FF2B5EF4-FFF2-40B4-BE49-F238E27FC236}">
                <a16:creationId xmlns:a16="http://schemas.microsoft.com/office/drawing/2014/main" id="{B5C811E8-19A3-7CE2-A894-93450C8A5AF0}"/>
              </a:ext>
            </a:extLst>
          </p:cNvPr>
          <p:cNvSpPr txBox="1"/>
          <p:nvPr/>
        </p:nvSpPr>
        <p:spPr>
          <a:xfrm>
            <a:off x="10490635" y="5430121"/>
            <a:ext cx="16594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Project </a:t>
            </a:r>
          </a:p>
          <a:p>
            <a:pPr algn="ctr"/>
            <a:r>
              <a:rPr lang="en-US" dirty="0"/>
              <a:t>Wrap-up</a:t>
            </a:r>
          </a:p>
        </p:txBody>
      </p:sp>
    </p:spTree>
    <p:extLst>
      <p:ext uri="{BB962C8B-B14F-4D97-AF65-F5344CB8AC3E}">
        <p14:creationId xmlns:p14="http://schemas.microsoft.com/office/powerpoint/2010/main" val="17640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ofile photo of Hsueh-Ning Chao">
            <a:extLst>
              <a:ext uri="{FF2B5EF4-FFF2-40B4-BE49-F238E27FC236}">
                <a16:creationId xmlns:a16="http://schemas.microsoft.com/office/drawing/2014/main" id="{C57F4ABD-E262-0940-5071-B34F3754478E}"/>
              </a:ext>
            </a:extLst>
          </p:cNvPr>
          <p:cNvPicPr>
            <a:picLocks noChangeAspect="1"/>
          </p:cNvPicPr>
          <p:nvPr/>
        </p:nvPicPr>
        <p:blipFill>
          <a:blip r:embed="rId2"/>
          <a:stretch>
            <a:fillRect/>
          </a:stretch>
        </p:blipFill>
        <p:spPr>
          <a:xfrm>
            <a:off x="5756981" y="921033"/>
            <a:ext cx="1600200" cy="1603023"/>
          </a:xfrm>
          <a:prstGeom prst="flowChartConnector">
            <a:avLst/>
          </a:prstGeom>
        </p:spPr>
      </p:pic>
      <p:pic>
        <p:nvPicPr>
          <p:cNvPr id="30" name="Picture 29" descr="Profile photo of Yijun Wang">
            <a:extLst>
              <a:ext uri="{FF2B5EF4-FFF2-40B4-BE49-F238E27FC236}">
                <a16:creationId xmlns:a16="http://schemas.microsoft.com/office/drawing/2014/main" id="{7CEBE6D5-8A71-6AE3-430D-E05844DC6662}"/>
              </a:ext>
            </a:extLst>
          </p:cNvPr>
          <p:cNvPicPr>
            <a:picLocks noChangeAspect="1"/>
          </p:cNvPicPr>
          <p:nvPr/>
        </p:nvPicPr>
        <p:blipFill>
          <a:blip r:embed="rId3"/>
          <a:stretch>
            <a:fillRect/>
          </a:stretch>
        </p:blipFill>
        <p:spPr>
          <a:xfrm>
            <a:off x="6969327" y="3332974"/>
            <a:ext cx="1600200" cy="1603023"/>
          </a:xfrm>
          <a:prstGeom prst="flowChartConnector">
            <a:avLst/>
          </a:prstGeom>
        </p:spPr>
      </p:pic>
      <p:sp>
        <p:nvSpPr>
          <p:cNvPr id="4" name="Date Placeholder 3">
            <a:extLst>
              <a:ext uri="{FF2B5EF4-FFF2-40B4-BE49-F238E27FC236}">
                <a16:creationId xmlns:a16="http://schemas.microsoft.com/office/drawing/2014/main" id="{A63C61DC-FFD8-8BA4-6E9E-54F5675C1366}"/>
              </a:ext>
            </a:extLst>
          </p:cNvPr>
          <p:cNvSpPr>
            <a:spLocks noGrp="1"/>
          </p:cNvSpPr>
          <p:nvPr>
            <p:ph type="dt" sz="half" idx="10"/>
          </p:nvPr>
        </p:nvSpPr>
        <p:spPr/>
        <p:txBody>
          <a:bodyPr/>
          <a:lstStyle/>
          <a:p>
            <a:fld id="{D47A9A36-4EB0-BF46-AE48-7CDA251B954B}" type="datetime1">
              <a:rPr lang="en-US" smtClean="0"/>
              <a:pPr/>
              <a:t>4/17/2025</a:t>
            </a:fld>
            <a:endParaRPr lang="en-US"/>
          </a:p>
        </p:txBody>
      </p:sp>
      <p:sp>
        <p:nvSpPr>
          <p:cNvPr id="5" name="Slide Number Placeholder 4">
            <a:extLst>
              <a:ext uri="{FF2B5EF4-FFF2-40B4-BE49-F238E27FC236}">
                <a16:creationId xmlns:a16="http://schemas.microsoft.com/office/drawing/2014/main" id="{1C5EF27F-11FD-BA6C-53E4-C8EBBC9FF2C7}"/>
              </a:ext>
            </a:extLst>
          </p:cNvPr>
          <p:cNvSpPr>
            <a:spLocks noGrp="1"/>
          </p:cNvSpPr>
          <p:nvPr>
            <p:ph type="sldNum" sz="quarter" idx="12"/>
          </p:nvPr>
        </p:nvSpPr>
        <p:spPr/>
        <p:txBody>
          <a:bodyPr/>
          <a:lstStyle/>
          <a:p>
            <a:fld id="{8A7A6979-0714-4377-B894-6BE4C2D6E202}" type="slidenum">
              <a:rPr lang="en-US" smtClean="0"/>
              <a:pPr/>
              <a:t>20</a:t>
            </a:fld>
            <a:endParaRPr lang="en-US"/>
          </a:p>
        </p:txBody>
      </p:sp>
      <p:pic>
        <p:nvPicPr>
          <p:cNvPr id="8" name="Picture 7" descr="A person smiling at the camera&#10;&#10;AI-generated content may be incorrect.">
            <a:extLst>
              <a:ext uri="{FF2B5EF4-FFF2-40B4-BE49-F238E27FC236}">
                <a16:creationId xmlns:a16="http://schemas.microsoft.com/office/drawing/2014/main" id="{54F546BE-B5CB-740E-E8B1-558DC342E3D1}"/>
              </a:ext>
            </a:extLst>
          </p:cNvPr>
          <p:cNvPicPr>
            <a:picLocks noChangeAspect="1"/>
          </p:cNvPicPr>
          <p:nvPr/>
        </p:nvPicPr>
        <p:blipFill>
          <a:blip r:embed="rId4"/>
          <a:stretch>
            <a:fillRect/>
          </a:stretch>
        </p:blipFill>
        <p:spPr>
          <a:xfrm>
            <a:off x="3655847" y="926677"/>
            <a:ext cx="1600201" cy="1611630"/>
          </a:xfrm>
          <a:prstGeom prst="flowChartConnector">
            <a:avLst/>
          </a:prstGeom>
        </p:spPr>
      </p:pic>
      <p:pic>
        <p:nvPicPr>
          <p:cNvPr id="9" name="Picture 8" descr="A person in a suit&#10;&#10;AI-generated content may be incorrect.">
            <a:extLst>
              <a:ext uri="{FF2B5EF4-FFF2-40B4-BE49-F238E27FC236}">
                <a16:creationId xmlns:a16="http://schemas.microsoft.com/office/drawing/2014/main" id="{2CBF6AE3-95C8-EAD3-0799-BCEE6BE2D0A9}"/>
              </a:ext>
            </a:extLst>
          </p:cNvPr>
          <p:cNvPicPr>
            <a:picLocks noChangeAspect="1"/>
          </p:cNvPicPr>
          <p:nvPr/>
        </p:nvPicPr>
        <p:blipFill>
          <a:blip r:embed="rId5"/>
          <a:stretch>
            <a:fillRect/>
          </a:stretch>
        </p:blipFill>
        <p:spPr>
          <a:xfrm>
            <a:off x="9123751" y="3332974"/>
            <a:ext cx="1600201" cy="1611630"/>
          </a:xfrm>
          <a:prstGeom prst="flowChartConnector">
            <a:avLst/>
          </a:prstGeom>
        </p:spPr>
      </p:pic>
      <p:pic>
        <p:nvPicPr>
          <p:cNvPr id="12" name="Picture 11" descr="A person wearing glasses and smiling&#10;&#10;AI-generated content may be incorrect.">
            <a:extLst>
              <a:ext uri="{FF2B5EF4-FFF2-40B4-BE49-F238E27FC236}">
                <a16:creationId xmlns:a16="http://schemas.microsoft.com/office/drawing/2014/main" id="{920BA643-8660-342F-EF43-363B60150A44}"/>
              </a:ext>
            </a:extLst>
          </p:cNvPr>
          <p:cNvPicPr>
            <a:picLocks noChangeAspect="1"/>
          </p:cNvPicPr>
          <p:nvPr/>
        </p:nvPicPr>
        <p:blipFill>
          <a:blip r:embed="rId6"/>
          <a:stretch>
            <a:fillRect/>
          </a:stretch>
        </p:blipFill>
        <p:spPr>
          <a:xfrm>
            <a:off x="4747170" y="3332974"/>
            <a:ext cx="1600201" cy="1611630"/>
          </a:xfrm>
          <a:prstGeom prst="flowChartConnector">
            <a:avLst/>
          </a:prstGeom>
        </p:spPr>
      </p:pic>
      <p:pic>
        <p:nvPicPr>
          <p:cNvPr id="13" name="Picture 12" descr="A person with short dark hair wearing a grey suit&#10;&#10;AI-generated content may be incorrect.">
            <a:extLst>
              <a:ext uri="{FF2B5EF4-FFF2-40B4-BE49-F238E27FC236}">
                <a16:creationId xmlns:a16="http://schemas.microsoft.com/office/drawing/2014/main" id="{4842A0D3-DAC4-9F71-9E9E-AE52655C65ED}"/>
              </a:ext>
            </a:extLst>
          </p:cNvPr>
          <p:cNvPicPr>
            <a:picLocks noChangeAspect="1"/>
          </p:cNvPicPr>
          <p:nvPr/>
        </p:nvPicPr>
        <p:blipFill>
          <a:blip r:embed="rId7"/>
          <a:stretch>
            <a:fillRect/>
          </a:stretch>
        </p:blipFill>
        <p:spPr>
          <a:xfrm>
            <a:off x="7981950" y="926677"/>
            <a:ext cx="1600201" cy="1611630"/>
          </a:xfrm>
          <a:prstGeom prst="flowChartConnector">
            <a:avLst/>
          </a:prstGeom>
        </p:spPr>
      </p:pic>
      <p:pic>
        <p:nvPicPr>
          <p:cNvPr id="14" name="Picture 13" descr="A person smiling for a picture&#10;&#10;AI-generated content may be incorrect.">
            <a:extLst>
              <a:ext uri="{FF2B5EF4-FFF2-40B4-BE49-F238E27FC236}">
                <a16:creationId xmlns:a16="http://schemas.microsoft.com/office/drawing/2014/main" id="{685D989D-C9EC-F77B-4065-D4DDF0EFC8E2}"/>
              </a:ext>
            </a:extLst>
          </p:cNvPr>
          <p:cNvPicPr>
            <a:picLocks noChangeAspect="1"/>
          </p:cNvPicPr>
          <p:nvPr/>
        </p:nvPicPr>
        <p:blipFill>
          <a:blip r:embed="rId8"/>
          <a:stretch>
            <a:fillRect/>
          </a:stretch>
        </p:blipFill>
        <p:spPr>
          <a:xfrm>
            <a:off x="1467556" y="926677"/>
            <a:ext cx="1600201" cy="1611630"/>
          </a:xfrm>
          <a:prstGeom prst="flowChartConnector">
            <a:avLst/>
          </a:prstGeom>
        </p:spPr>
      </p:pic>
      <p:pic>
        <p:nvPicPr>
          <p:cNvPr id="15" name="Picture 14" descr="A person wearing glasses and a white shirt&#10;&#10;AI-generated content may be incorrect.">
            <a:extLst>
              <a:ext uri="{FF2B5EF4-FFF2-40B4-BE49-F238E27FC236}">
                <a16:creationId xmlns:a16="http://schemas.microsoft.com/office/drawing/2014/main" id="{42C254B1-43F9-3DAA-366B-B4E88467237C}"/>
              </a:ext>
            </a:extLst>
          </p:cNvPr>
          <p:cNvPicPr>
            <a:picLocks noChangeAspect="1"/>
          </p:cNvPicPr>
          <p:nvPr/>
        </p:nvPicPr>
        <p:blipFill>
          <a:blip r:embed="rId9"/>
          <a:stretch>
            <a:fillRect/>
          </a:stretch>
        </p:blipFill>
        <p:spPr>
          <a:xfrm>
            <a:off x="2505075" y="3332974"/>
            <a:ext cx="1600201" cy="1611630"/>
          </a:xfrm>
          <a:prstGeom prst="flowChartConnector">
            <a:avLst/>
          </a:prstGeom>
        </p:spPr>
      </p:pic>
      <p:sp>
        <p:nvSpPr>
          <p:cNvPr id="2" name="TextBox 1">
            <a:extLst>
              <a:ext uri="{FF2B5EF4-FFF2-40B4-BE49-F238E27FC236}">
                <a16:creationId xmlns:a16="http://schemas.microsoft.com/office/drawing/2014/main" id="{9550F6F6-72C3-C782-42E8-F9A90A613827}"/>
              </a:ext>
            </a:extLst>
          </p:cNvPr>
          <p:cNvSpPr txBox="1"/>
          <p:nvPr/>
        </p:nvSpPr>
        <p:spPr>
          <a:xfrm>
            <a:off x="1467556" y="2620786"/>
            <a:ext cx="1600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FFF"/>
                </a:solidFill>
                <a:latin typeface="Franklin Gothic Medium"/>
              </a:rPr>
              <a:t>Ananth Mohan</a:t>
            </a:r>
            <a:endParaRPr lang="en-US" sz="1400"/>
          </a:p>
        </p:txBody>
      </p:sp>
      <p:sp>
        <p:nvSpPr>
          <p:cNvPr id="3" name="TextBox 2">
            <a:extLst>
              <a:ext uri="{FF2B5EF4-FFF2-40B4-BE49-F238E27FC236}">
                <a16:creationId xmlns:a16="http://schemas.microsoft.com/office/drawing/2014/main" id="{E707445C-5723-E749-DE7C-8FEE6FDD5663}"/>
              </a:ext>
            </a:extLst>
          </p:cNvPr>
          <p:cNvSpPr txBox="1"/>
          <p:nvPr/>
        </p:nvSpPr>
        <p:spPr>
          <a:xfrm>
            <a:off x="3655847" y="2620786"/>
            <a:ext cx="1600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FFF"/>
                </a:solidFill>
                <a:latin typeface="Franklin Gothic Medium"/>
              </a:rPr>
              <a:t>Farha Shireen</a:t>
            </a:r>
            <a:endParaRPr lang="en-US" sz="1400"/>
          </a:p>
        </p:txBody>
      </p:sp>
      <p:sp>
        <p:nvSpPr>
          <p:cNvPr id="6" name="TextBox 5">
            <a:extLst>
              <a:ext uri="{FF2B5EF4-FFF2-40B4-BE49-F238E27FC236}">
                <a16:creationId xmlns:a16="http://schemas.microsoft.com/office/drawing/2014/main" id="{030D3B60-7EE2-DA8A-1A39-42CD5865FEF7}"/>
              </a:ext>
            </a:extLst>
          </p:cNvPr>
          <p:cNvSpPr txBox="1"/>
          <p:nvPr/>
        </p:nvSpPr>
        <p:spPr>
          <a:xfrm>
            <a:off x="5715000" y="2620786"/>
            <a:ext cx="16859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FFF"/>
                </a:solidFill>
                <a:latin typeface="Franklin Gothic Medium"/>
              </a:rPr>
              <a:t>Hsueh-Ning Chao</a:t>
            </a:r>
            <a:endParaRPr lang="en-US" sz="1400"/>
          </a:p>
        </p:txBody>
      </p:sp>
      <p:sp>
        <p:nvSpPr>
          <p:cNvPr id="7" name="TextBox 6">
            <a:extLst>
              <a:ext uri="{FF2B5EF4-FFF2-40B4-BE49-F238E27FC236}">
                <a16:creationId xmlns:a16="http://schemas.microsoft.com/office/drawing/2014/main" id="{82B9775C-1C36-366C-3C4A-A6057E885950}"/>
              </a:ext>
            </a:extLst>
          </p:cNvPr>
          <p:cNvSpPr txBox="1"/>
          <p:nvPr/>
        </p:nvSpPr>
        <p:spPr>
          <a:xfrm>
            <a:off x="7981950" y="2620786"/>
            <a:ext cx="1600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FFF"/>
                </a:solidFill>
                <a:latin typeface="Franklin Gothic Medium"/>
              </a:rPr>
              <a:t>Shih Min Lin</a:t>
            </a:r>
            <a:endParaRPr lang="en-US" sz="1400"/>
          </a:p>
        </p:txBody>
      </p:sp>
      <p:sp>
        <p:nvSpPr>
          <p:cNvPr id="17" name="TextBox 16">
            <a:extLst>
              <a:ext uri="{FF2B5EF4-FFF2-40B4-BE49-F238E27FC236}">
                <a16:creationId xmlns:a16="http://schemas.microsoft.com/office/drawing/2014/main" id="{463A0D55-B09C-E936-3FBB-ADBDDC99257A}"/>
              </a:ext>
            </a:extLst>
          </p:cNvPr>
          <p:cNvSpPr txBox="1"/>
          <p:nvPr/>
        </p:nvSpPr>
        <p:spPr>
          <a:xfrm>
            <a:off x="2505075" y="4962172"/>
            <a:ext cx="1600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FFF"/>
                </a:solidFill>
                <a:latin typeface="Franklin Gothic Medium"/>
              </a:rPr>
              <a:t>Tanvir Ahmed Farook</a:t>
            </a:r>
            <a:endParaRPr lang="en-US" sz="1400"/>
          </a:p>
        </p:txBody>
      </p:sp>
      <p:sp>
        <p:nvSpPr>
          <p:cNvPr id="18" name="TextBox 17">
            <a:extLst>
              <a:ext uri="{FF2B5EF4-FFF2-40B4-BE49-F238E27FC236}">
                <a16:creationId xmlns:a16="http://schemas.microsoft.com/office/drawing/2014/main" id="{3456D243-9306-3097-1E2D-6559A739192F}"/>
              </a:ext>
            </a:extLst>
          </p:cNvPr>
          <p:cNvSpPr txBox="1"/>
          <p:nvPr/>
        </p:nvSpPr>
        <p:spPr>
          <a:xfrm>
            <a:off x="4747170" y="4962172"/>
            <a:ext cx="1600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FFF"/>
                </a:solidFill>
                <a:latin typeface="Franklin Gothic Medium"/>
              </a:rPr>
              <a:t>Yao Liu</a:t>
            </a:r>
            <a:endParaRPr lang="en-US" sz="1400"/>
          </a:p>
        </p:txBody>
      </p:sp>
      <p:sp>
        <p:nvSpPr>
          <p:cNvPr id="19" name="TextBox 18">
            <a:extLst>
              <a:ext uri="{FF2B5EF4-FFF2-40B4-BE49-F238E27FC236}">
                <a16:creationId xmlns:a16="http://schemas.microsoft.com/office/drawing/2014/main" id="{3FCDEB79-0B4B-EBC6-A051-29D6BE75EBC4}"/>
              </a:ext>
            </a:extLst>
          </p:cNvPr>
          <p:cNvSpPr txBox="1"/>
          <p:nvPr/>
        </p:nvSpPr>
        <p:spPr>
          <a:xfrm>
            <a:off x="6941105" y="4962172"/>
            <a:ext cx="1657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FFF"/>
                </a:solidFill>
                <a:latin typeface="Franklin Gothic Medium"/>
              </a:rPr>
              <a:t>Yijun Wang</a:t>
            </a:r>
            <a:endParaRPr lang="en-US" sz="1400"/>
          </a:p>
        </p:txBody>
      </p:sp>
      <p:sp>
        <p:nvSpPr>
          <p:cNvPr id="20" name="TextBox 19">
            <a:extLst>
              <a:ext uri="{FF2B5EF4-FFF2-40B4-BE49-F238E27FC236}">
                <a16:creationId xmlns:a16="http://schemas.microsoft.com/office/drawing/2014/main" id="{64391409-1CAF-86CB-C4FD-82CFE60EEED6}"/>
              </a:ext>
            </a:extLst>
          </p:cNvPr>
          <p:cNvSpPr txBox="1"/>
          <p:nvPr/>
        </p:nvSpPr>
        <p:spPr>
          <a:xfrm>
            <a:off x="9123751" y="4962172"/>
            <a:ext cx="1600906" cy="5904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dirty="0">
                <a:solidFill>
                  <a:srgbClr val="FFFFFF"/>
                </a:solidFill>
                <a:latin typeface="Franklin Gothic Medium"/>
              </a:rPr>
              <a:t>Under the guidance of</a:t>
            </a:r>
            <a:r>
              <a:rPr lang="en-US" sz="1600" dirty="0">
                <a:solidFill>
                  <a:srgbClr val="FFFFFF"/>
                </a:solidFill>
                <a:latin typeface="Franklin Gothic Medium"/>
              </a:rPr>
              <a:t> Dr. Shoaib Khan</a:t>
            </a:r>
            <a:endParaRPr lang="en-US" sz="1400" dirty="0"/>
          </a:p>
        </p:txBody>
      </p:sp>
      <p:sp>
        <p:nvSpPr>
          <p:cNvPr id="21" name="TextBox 20">
            <a:extLst>
              <a:ext uri="{FF2B5EF4-FFF2-40B4-BE49-F238E27FC236}">
                <a16:creationId xmlns:a16="http://schemas.microsoft.com/office/drawing/2014/main" id="{0F1E3D17-AD5A-9A3E-F74E-E2FAA4B0CA88}"/>
              </a:ext>
            </a:extLst>
          </p:cNvPr>
          <p:cNvSpPr txBox="1"/>
          <p:nvPr/>
        </p:nvSpPr>
        <p:spPr>
          <a:xfrm>
            <a:off x="1467556" y="2934582"/>
            <a:ext cx="1600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u="sng">
                <a:solidFill>
                  <a:srgbClr val="FFFFFF"/>
                </a:solidFill>
                <a:latin typeface="Franklin Gothic Medium"/>
                <a:cs typeface="Segoe UI"/>
                <a:hlinkClick r:id="rId10">
                  <a:extLst>
                    <a:ext uri="{A12FA001-AC4F-418D-AE19-62706E023703}">
                      <ahyp:hlinkClr xmlns:ahyp="http://schemas.microsoft.com/office/drawing/2018/hyperlinkcolor" val="tx"/>
                    </a:ext>
                  </a:extLst>
                </a:hlinkClick>
              </a:rPr>
              <a:t>mohan52@purdue.edu</a:t>
            </a:r>
            <a:endParaRPr lang="en-US" sz="1400"/>
          </a:p>
        </p:txBody>
      </p:sp>
      <p:sp>
        <p:nvSpPr>
          <p:cNvPr id="22" name="TextBox 21">
            <a:extLst>
              <a:ext uri="{FF2B5EF4-FFF2-40B4-BE49-F238E27FC236}">
                <a16:creationId xmlns:a16="http://schemas.microsoft.com/office/drawing/2014/main" id="{437B5EBD-6A85-1C40-1377-CD95B5549C4F}"/>
              </a:ext>
            </a:extLst>
          </p:cNvPr>
          <p:cNvSpPr txBox="1"/>
          <p:nvPr/>
        </p:nvSpPr>
        <p:spPr>
          <a:xfrm>
            <a:off x="3655847" y="2934582"/>
            <a:ext cx="1600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u="sng">
                <a:solidFill>
                  <a:srgbClr val="FFFFFF"/>
                </a:solidFill>
                <a:latin typeface="Franklin Gothic Medium"/>
                <a:cs typeface="Segoe UI"/>
                <a:hlinkClick r:id="rId11">
                  <a:extLst>
                    <a:ext uri="{A12FA001-AC4F-418D-AE19-62706E023703}">
                      <ahyp:hlinkClr xmlns:ahyp="http://schemas.microsoft.com/office/drawing/2018/hyperlinkcolor" val="tx"/>
                    </a:ext>
                  </a:extLst>
                </a:hlinkClick>
              </a:rPr>
              <a:t>lnuf@purdue.edu</a:t>
            </a:r>
            <a:endParaRPr lang="en-US" sz="1400"/>
          </a:p>
        </p:txBody>
      </p:sp>
      <p:sp>
        <p:nvSpPr>
          <p:cNvPr id="23" name="TextBox 22">
            <a:extLst>
              <a:ext uri="{FF2B5EF4-FFF2-40B4-BE49-F238E27FC236}">
                <a16:creationId xmlns:a16="http://schemas.microsoft.com/office/drawing/2014/main" id="{D36F22B5-CEA9-925D-3E35-CE196A50BF0C}"/>
              </a:ext>
            </a:extLst>
          </p:cNvPr>
          <p:cNvSpPr txBox="1"/>
          <p:nvPr/>
        </p:nvSpPr>
        <p:spPr>
          <a:xfrm>
            <a:off x="5762625" y="2934582"/>
            <a:ext cx="1600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u="sng">
                <a:solidFill>
                  <a:srgbClr val="FFFFFF"/>
                </a:solidFill>
                <a:latin typeface="Franklin Gothic Medium"/>
                <a:cs typeface="Segoe UI"/>
                <a:hlinkClick r:id="rId12">
                  <a:extLst>
                    <a:ext uri="{A12FA001-AC4F-418D-AE19-62706E023703}">
                      <ahyp:hlinkClr xmlns:ahyp="http://schemas.microsoft.com/office/drawing/2018/hyperlinkcolor" val="tx"/>
                    </a:ext>
                  </a:extLst>
                </a:hlinkClick>
              </a:rPr>
              <a:t>chao77@purdue.edu</a:t>
            </a:r>
            <a:endParaRPr lang="en-US" sz="1400"/>
          </a:p>
        </p:txBody>
      </p:sp>
      <p:sp>
        <p:nvSpPr>
          <p:cNvPr id="24" name="TextBox 23">
            <a:extLst>
              <a:ext uri="{FF2B5EF4-FFF2-40B4-BE49-F238E27FC236}">
                <a16:creationId xmlns:a16="http://schemas.microsoft.com/office/drawing/2014/main" id="{7790A375-710E-79EE-08E5-BEC1446D1232}"/>
              </a:ext>
            </a:extLst>
          </p:cNvPr>
          <p:cNvSpPr txBox="1"/>
          <p:nvPr/>
        </p:nvSpPr>
        <p:spPr>
          <a:xfrm>
            <a:off x="7981950" y="2934582"/>
            <a:ext cx="1600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u="sng">
                <a:solidFill>
                  <a:srgbClr val="FFFFFF"/>
                </a:solidFill>
                <a:latin typeface="Franklin Gothic Medium"/>
                <a:cs typeface="Segoe UI"/>
                <a:hlinkClick r:id="rId13">
                  <a:extLst>
                    <a:ext uri="{A12FA001-AC4F-418D-AE19-62706E023703}">
                      <ahyp:hlinkClr xmlns:ahyp="http://schemas.microsoft.com/office/drawing/2018/hyperlinkcolor" val="tx"/>
                    </a:ext>
                  </a:extLst>
                </a:hlinkClick>
              </a:rPr>
              <a:t>lin1944@purdue.edu</a:t>
            </a:r>
            <a:endParaRPr lang="en-US" sz="1400"/>
          </a:p>
        </p:txBody>
      </p:sp>
      <p:sp>
        <p:nvSpPr>
          <p:cNvPr id="25" name="TextBox 24">
            <a:extLst>
              <a:ext uri="{FF2B5EF4-FFF2-40B4-BE49-F238E27FC236}">
                <a16:creationId xmlns:a16="http://schemas.microsoft.com/office/drawing/2014/main" id="{52655CE4-7896-1017-C5C1-2ED6B9161D9E}"/>
              </a:ext>
            </a:extLst>
          </p:cNvPr>
          <p:cNvSpPr txBox="1"/>
          <p:nvPr/>
        </p:nvSpPr>
        <p:spPr>
          <a:xfrm>
            <a:off x="2505075" y="5454121"/>
            <a:ext cx="1600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u="sng">
                <a:solidFill>
                  <a:srgbClr val="FFFFFF"/>
                </a:solidFill>
                <a:latin typeface="Franklin Gothic Medium"/>
                <a:cs typeface="Segoe UI"/>
                <a:hlinkClick r:id="rId14">
                  <a:extLst>
                    <a:ext uri="{A12FA001-AC4F-418D-AE19-62706E023703}">
                      <ahyp:hlinkClr xmlns:ahyp="http://schemas.microsoft.com/office/drawing/2018/hyperlinkcolor" val="tx"/>
                    </a:ext>
                  </a:extLst>
                </a:hlinkClick>
              </a:rPr>
              <a:t>tfarook@purdue.edu</a:t>
            </a:r>
            <a:endParaRPr lang="en-US" sz="1400"/>
          </a:p>
        </p:txBody>
      </p:sp>
      <p:sp>
        <p:nvSpPr>
          <p:cNvPr id="26" name="TextBox 25">
            <a:extLst>
              <a:ext uri="{FF2B5EF4-FFF2-40B4-BE49-F238E27FC236}">
                <a16:creationId xmlns:a16="http://schemas.microsoft.com/office/drawing/2014/main" id="{3B6179E8-6353-DA3D-9E6B-F30DA56E8419}"/>
              </a:ext>
            </a:extLst>
          </p:cNvPr>
          <p:cNvSpPr txBox="1"/>
          <p:nvPr/>
        </p:nvSpPr>
        <p:spPr>
          <a:xfrm>
            <a:off x="4747170" y="5454121"/>
            <a:ext cx="1600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u="sng">
                <a:solidFill>
                  <a:srgbClr val="FFFFFF"/>
                </a:solidFill>
                <a:latin typeface="Franklin Gothic Medium"/>
                <a:cs typeface="Segoe UI"/>
                <a:hlinkClick r:id="rId15">
                  <a:extLst>
                    <a:ext uri="{A12FA001-AC4F-418D-AE19-62706E023703}">
                      <ahyp:hlinkClr xmlns:ahyp="http://schemas.microsoft.com/office/drawing/2018/hyperlinkcolor" val="tx"/>
                    </a:ext>
                  </a:extLst>
                </a:hlinkClick>
              </a:rPr>
              <a:t>liu4091@purdue.edu</a:t>
            </a:r>
            <a:endParaRPr lang="en-US" sz="1400"/>
          </a:p>
        </p:txBody>
      </p:sp>
      <p:sp>
        <p:nvSpPr>
          <p:cNvPr id="28" name="TextBox 27">
            <a:extLst>
              <a:ext uri="{FF2B5EF4-FFF2-40B4-BE49-F238E27FC236}">
                <a16:creationId xmlns:a16="http://schemas.microsoft.com/office/drawing/2014/main" id="{C6C680BC-3808-04B5-F5AF-2927145F6B16}"/>
              </a:ext>
            </a:extLst>
          </p:cNvPr>
          <p:cNvSpPr txBox="1"/>
          <p:nvPr/>
        </p:nvSpPr>
        <p:spPr>
          <a:xfrm>
            <a:off x="6969327" y="5454121"/>
            <a:ext cx="1600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u="sng">
                <a:solidFill>
                  <a:srgbClr val="FFFFFF"/>
                </a:solidFill>
                <a:latin typeface="Franklin Gothic Medium"/>
                <a:cs typeface="Segoe UI"/>
                <a:hlinkClick r:id="rId16">
                  <a:extLst>
                    <a:ext uri="{A12FA001-AC4F-418D-AE19-62706E023703}">
                      <ahyp:hlinkClr xmlns:ahyp="http://schemas.microsoft.com/office/drawing/2018/hyperlinkcolor" val="tx"/>
                    </a:ext>
                  </a:extLst>
                </a:hlinkClick>
              </a:rPr>
              <a:t>wang6665@purdue.edu</a:t>
            </a:r>
            <a:r>
              <a:rPr lang="en-US" sz="1050"/>
              <a:t>​</a:t>
            </a:r>
            <a:endParaRPr lang="en-US" sz="1400"/>
          </a:p>
        </p:txBody>
      </p:sp>
      <p:sp>
        <p:nvSpPr>
          <p:cNvPr id="29" name="TextBox 28">
            <a:extLst>
              <a:ext uri="{FF2B5EF4-FFF2-40B4-BE49-F238E27FC236}">
                <a16:creationId xmlns:a16="http://schemas.microsoft.com/office/drawing/2014/main" id="{AF04535A-AD3D-66C0-C0B1-FBE3EE11342D}"/>
              </a:ext>
            </a:extLst>
          </p:cNvPr>
          <p:cNvSpPr txBox="1"/>
          <p:nvPr/>
        </p:nvSpPr>
        <p:spPr>
          <a:xfrm>
            <a:off x="9123751" y="5454121"/>
            <a:ext cx="1600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u="sng">
                <a:solidFill>
                  <a:srgbClr val="FFFFFF"/>
                </a:solidFill>
                <a:latin typeface="Franklin Gothic Medium"/>
                <a:cs typeface="Segoe UI"/>
                <a:hlinkClick r:id="rId17">
                  <a:extLst>
                    <a:ext uri="{A12FA001-AC4F-418D-AE19-62706E023703}">
                      <ahyp:hlinkClr xmlns:ahyp="http://schemas.microsoft.com/office/drawing/2018/hyperlinkcolor" val="tx"/>
                    </a:ext>
                  </a:extLst>
                </a:hlinkClick>
              </a:rPr>
              <a:t>khan180@purdue.edu</a:t>
            </a:r>
            <a:r>
              <a:rPr lang="en-US" sz="1050">
                <a:solidFill>
                  <a:srgbClr val="FFFFFF"/>
                </a:solidFill>
                <a:latin typeface="Franklin Gothic Medium"/>
              </a:rPr>
              <a:t> </a:t>
            </a:r>
            <a:r>
              <a:rPr lang="en-US" sz="1050">
                <a:latin typeface="Franklin Gothic Medium"/>
              </a:rPr>
              <a:t>​</a:t>
            </a:r>
            <a:endParaRPr lang="en-US" sz="1400"/>
          </a:p>
        </p:txBody>
      </p:sp>
      <p:sp>
        <p:nvSpPr>
          <p:cNvPr id="16" name="Title 1">
            <a:extLst>
              <a:ext uri="{FF2B5EF4-FFF2-40B4-BE49-F238E27FC236}">
                <a16:creationId xmlns:a16="http://schemas.microsoft.com/office/drawing/2014/main" id="{949D1231-D6B3-2E20-B299-50573AB6FA73}"/>
              </a:ext>
            </a:extLst>
          </p:cNvPr>
          <p:cNvSpPr>
            <a:spLocks noGrp="1"/>
          </p:cNvSpPr>
          <p:nvPr/>
        </p:nvSpPr>
        <p:spPr bwMode="blackWhite">
          <a:xfrm>
            <a:off x="2107520" y="437030"/>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dirty="0">
                <a:latin typeface="Franklin Gothic Book"/>
              </a:rPr>
              <a:t>Purdue Team</a:t>
            </a:r>
            <a:endParaRPr lang="en-US" b="0" i="0" dirty="0">
              <a:solidFill>
                <a:srgbClr val="000000"/>
              </a:solidFill>
            </a:endParaRPr>
          </a:p>
        </p:txBody>
      </p:sp>
      <p:sp>
        <p:nvSpPr>
          <p:cNvPr id="27" name="Title 1">
            <a:extLst>
              <a:ext uri="{FF2B5EF4-FFF2-40B4-BE49-F238E27FC236}">
                <a16:creationId xmlns:a16="http://schemas.microsoft.com/office/drawing/2014/main" id="{A4FA3C76-5AF4-16A1-6648-62CD4618F183}"/>
              </a:ext>
            </a:extLst>
          </p:cNvPr>
          <p:cNvSpPr>
            <a:spLocks noGrp="1"/>
          </p:cNvSpPr>
          <p:nvPr/>
        </p:nvSpPr>
        <p:spPr bwMode="blackWhite">
          <a:xfrm>
            <a:off x="2107520" y="437030"/>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endParaRPr lang="en-US" dirty="0"/>
          </a:p>
        </p:txBody>
      </p:sp>
    </p:spTree>
    <p:extLst>
      <p:ext uri="{BB962C8B-B14F-4D97-AF65-F5344CB8AC3E}">
        <p14:creationId xmlns:p14="http://schemas.microsoft.com/office/powerpoint/2010/main" val="4104319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B167E8B-670A-785D-0BB3-29071A19290C}"/>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FD11FB79-992C-3D23-61B4-BBC648536A78}"/>
              </a:ext>
            </a:extLst>
          </p:cNvPr>
          <p:cNvSpPr>
            <a:spLocks noGrp="1"/>
          </p:cNvSpPr>
          <p:nvPr>
            <p:ph type="sldNum" sz="quarter" idx="12"/>
          </p:nvPr>
        </p:nvSpPr>
        <p:spPr/>
        <p:txBody>
          <a:bodyPr/>
          <a:lstStyle/>
          <a:p>
            <a:fld id="{8A7A6979-0714-4377-B894-6BE4C2D6E202}" type="slidenum">
              <a:rPr lang="en-US" smtClean="0"/>
              <a:pPr/>
              <a:t>21</a:t>
            </a:fld>
            <a:endParaRPr lang="en-US"/>
          </a:p>
        </p:txBody>
      </p:sp>
      <p:sp>
        <p:nvSpPr>
          <p:cNvPr id="8" name="Rectangle: Rounded Corners 7">
            <a:extLst>
              <a:ext uri="{FF2B5EF4-FFF2-40B4-BE49-F238E27FC236}">
                <a16:creationId xmlns:a16="http://schemas.microsoft.com/office/drawing/2014/main" id="{96285D32-63D2-BBC3-B488-C151D1F0FA8F}"/>
              </a:ext>
            </a:extLst>
          </p:cNvPr>
          <p:cNvSpPr/>
          <p:nvPr/>
        </p:nvSpPr>
        <p:spPr>
          <a:xfrm>
            <a:off x="199216" y="812457"/>
            <a:ext cx="2017056" cy="56278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i="1" dirty="0"/>
              <a:t>Toll Aggregator </a:t>
            </a:r>
            <a:r>
              <a:rPr lang="en-US" sz="1200" dirty="0" err="1"/>
              <a:t>sents</a:t>
            </a:r>
            <a:r>
              <a:rPr lang="en-US" sz="1200" dirty="0"/>
              <a:t> Daily Toll Data Report to </a:t>
            </a:r>
            <a:r>
              <a:rPr lang="en-US" sz="1200" i="1" dirty="0"/>
              <a:t>Wabash </a:t>
            </a:r>
            <a:r>
              <a:rPr lang="en-US" sz="1200" dirty="0"/>
              <a:t>for Reimbursement</a:t>
            </a:r>
          </a:p>
        </p:txBody>
      </p:sp>
      <p:sp>
        <p:nvSpPr>
          <p:cNvPr id="10" name="Rectangle: Rounded Corners 9">
            <a:extLst>
              <a:ext uri="{FF2B5EF4-FFF2-40B4-BE49-F238E27FC236}">
                <a16:creationId xmlns:a16="http://schemas.microsoft.com/office/drawing/2014/main" id="{DA33BF2E-7506-5BF9-24BC-2D7B48DA7F2B}"/>
              </a:ext>
            </a:extLst>
          </p:cNvPr>
          <p:cNvSpPr/>
          <p:nvPr/>
        </p:nvSpPr>
        <p:spPr>
          <a:xfrm>
            <a:off x="2964638" y="812457"/>
            <a:ext cx="1922431" cy="57772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Automation Logic</a:t>
            </a:r>
          </a:p>
        </p:txBody>
      </p:sp>
      <p:cxnSp>
        <p:nvCxnSpPr>
          <p:cNvPr id="4" name="Connector: Elbow 3">
            <a:extLst>
              <a:ext uri="{FF2B5EF4-FFF2-40B4-BE49-F238E27FC236}">
                <a16:creationId xmlns:a16="http://schemas.microsoft.com/office/drawing/2014/main" id="{8192D790-E699-74CA-0F98-AA166A3F71C2}"/>
              </a:ext>
            </a:extLst>
          </p:cNvPr>
          <p:cNvCxnSpPr/>
          <p:nvPr/>
        </p:nvCxnSpPr>
        <p:spPr>
          <a:xfrm flipV="1">
            <a:off x="2614706" y="1185332"/>
            <a:ext cx="348625" cy="15140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E3499DF-321A-48FA-85E0-836771029D58}"/>
              </a:ext>
            </a:extLst>
          </p:cNvPr>
          <p:cNvCxnSpPr>
            <a:cxnSpLocks/>
          </p:cNvCxnSpPr>
          <p:nvPr/>
        </p:nvCxnSpPr>
        <p:spPr>
          <a:xfrm flipV="1">
            <a:off x="4897031" y="1098830"/>
            <a:ext cx="740771" cy="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F4391FC-E34A-9C75-C366-27C595140A9E}"/>
              </a:ext>
            </a:extLst>
          </p:cNvPr>
          <p:cNvSpPr/>
          <p:nvPr/>
        </p:nvSpPr>
        <p:spPr>
          <a:xfrm>
            <a:off x="5639108" y="812457"/>
            <a:ext cx="1922431" cy="57772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Matching Subscriber to Tolls</a:t>
            </a:r>
          </a:p>
        </p:txBody>
      </p:sp>
      <p:cxnSp>
        <p:nvCxnSpPr>
          <p:cNvPr id="12" name="Straight Arrow Connector 11">
            <a:extLst>
              <a:ext uri="{FF2B5EF4-FFF2-40B4-BE49-F238E27FC236}">
                <a16:creationId xmlns:a16="http://schemas.microsoft.com/office/drawing/2014/main" id="{A348BCEA-40F9-4D62-00A8-90F41D15DF60}"/>
              </a:ext>
            </a:extLst>
          </p:cNvPr>
          <p:cNvCxnSpPr>
            <a:cxnSpLocks/>
          </p:cNvCxnSpPr>
          <p:nvPr/>
        </p:nvCxnSpPr>
        <p:spPr>
          <a:xfrm flipV="1">
            <a:off x="2222560" y="1098830"/>
            <a:ext cx="740771" cy="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D5E1E239-23AD-C382-9F30-A42E6BC0F904}"/>
              </a:ext>
            </a:extLst>
          </p:cNvPr>
          <p:cNvSpPr/>
          <p:nvPr/>
        </p:nvSpPr>
        <p:spPr>
          <a:xfrm>
            <a:off x="10036794" y="2267383"/>
            <a:ext cx="1922431" cy="75702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Send out emails to customers with Toll amounts</a:t>
            </a:r>
          </a:p>
        </p:txBody>
      </p:sp>
      <p:cxnSp>
        <p:nvCxnSpPr>
          <p:cNvPr id="18" name="Straight Arrow Connector 17">
            <a:extLst>
              <a:ext uri="{FF2B5EF4-FFF2-40B4-BE49-F238E27FC236}">
                <a16:creationId xmlns:a16="http://schemas.microsoft.com/office/drawing/2014/main" id="{C6633DB3-F536-BAB8-A315-4566415ECF90}"/>
              </a:ext>
            </a:extLst>
          </p:cNvPr>
          <p:cNvCxnSpPr>
            <a:cxnSpLocks/>
          </p:cNvCxnSpPr>
          <p:nvPr/>
        </p:nvCxnSpPr>
        <p:spPr>
          <a:xfrm flipV="1">
            <a:off x="7561540" y="1098830"/>
            <a:ext cx="740771" cy="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B91EFB4-5F5E-EE48-FE3D-18299D147D10}"/>
              </a:ext>
            </a:extLst>
          </p:cNvPr>
          <p:cNvCxnSpPr>
            <a:cxnSpLocks/>
          </p:cNvCxnSpPr>
          <p:nvPr/>
        </p:nvCxnSpPr>
        <p:spPr>
          <a:xfrm>
            <a:off x="8710705" y="1349684"/>
            <a:ext cx="1324781" cy="12998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E5B07BD-E5E4-575D-CAD2-935AC7A56F5B}"/>
              </a:ext>
            </a:extLst>
          </p:cNvPr>
          <p:cNvSpPr/>
          <p:nvPr/>
        </p:nvSpPr>
        <p:spPr>
          <a:xfrm>
            <a:off x="8303617" y="812457"/>
            <a:ext cx="1922431" cy="57772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Update Database with matched data</a:t>
            </a:r>
            <a:endParaRPr lang="en-US" dirty="0"/>
          </a:p>
        </p:txBody>
      </p:sp>
      <p:sp>
        <p:nvSpPr>
          <p:cNvPr id="2" name="Rectangle: Rounded Corners 1">
            <a:extLst>
              <a:ext uri="{FF2B5EF4-FFF2-40B4-BE49-F238E27FC236}">
                <a16:creationId xmlns:a16="http://schemas.microsoft.com/office/drawing/2014/main" id="{7D5FEDDA-C278-F1AA-CD8E-5B00104C1BCA}"/>
              </a:ext>
            </a:extLst>
          </p:cNvPr>
          <p:cNvSpPr/>
          <p:nvPr/>
        </p:nvSpPr>
        <p:spPr>
          <a:xfrm>
            <a:off x="716116" y="2378696"/>
            <a:ext cx="1922431" cy="57772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Trailer Subscription Information</a:t>
            </a:r>
          </a:p>
        </p:txBody>
      </p:sp>
      <p:sp>
        <p:nvSpPr>
          <p:cNvPr id="21" name="Title 1">
            <a:extLst>
              <a:ext uri="{FF2B5EF4-FFF2-40B4-BE49-F238E27FC236}">
                <a16:creationId xmlns:a16="http://schemas.microsoft.com/office/drawing/2014/main" id="{2E7C8537-4103-7A3D-EFE3-EF282069646B}"/>
              </a:ext>
            </a:extLst>
          </p:cNvPr>
          <p:cNvSpPr txBox="1">
            <a:spLocks/>
          </p:cNvSpPr>
          <p:nvPr/>
        </p:nvSpPr>
        <p:spPr>
          <a:xfrm>
            <a:off x="200030" y="3174938"/>
            <a:ext cx="2845480" cy="1167610"/>
          </a:xfrm>
          <a:prstGeom prst="rect">
            <a:avLst/>
          </a:prstGeom>
        </p:spPr>
        <p:txBody>
          <a:bodyPr lIns="91440" tIns="45720" rIns="91440" bIns="45720" anchor="t"/>
          <a:lstStyle>
            <a:defPPr>
              <a:defRPr lang="en-US"/>
            </a:defPPr>
            <a:lvl1pPr marL="0"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accent1"/>
                </a:solidFill>
                <a:latin typeface="Franklin Gothic Book"/>
              </a:rPr>
              <a:t>TOLLS – Customer identification</a:t>
            </a:r>
            <a:endParaRPr lang="en-US" dirty="0" err="1">
              <a:solidFill>
                <a:schemeClr val="accent1"/>
              </a:solidFill>
            </a:endParaRPr>
          </a:p>
        </p:txBody>
      </p:sp>
    </p:spTree>
    <p:extLst>
      <p:ext uri="{BB962C8B-B14F-4D97-AF65-F5344CB8AC3E}">
        <p14:creationId xmlns:p14="http://schemas.microsoft.com/office/powerpoint/2010/main" val="117060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06D6C-1FC5-B220-EEB9-EBD79FDB6CA4}"/>
            </a:ext>
          </a:extLst>
        </p:cNvPr>
        <p:cNvGrpSpPr/>
        <p:nvPr/>
      </p:nvGrpSpPr>
      <p:grpSpPr>
        <a:xfrm>
          <a:off x="0" y="0"/>
          <a:ext cx="0" cy="0"/>
          <a:chOff x="0" y="0"/>
          <a:chExt cx="0" cy="0"/>
        </a:xfrm>
      </p:grpSpPr>
      <p:pic>
        <p:nvPicPr>
          <p:cNvPr id="7" name="Picture 6" descr="A road with a circle in the middle&#10;&#10;AI-generated content may be incorrect.">
            <a:extLst>
              <a:ext uri="{FF2B5EF4-FFF2-40B4-BE49-F238E27FC236}">
                <a16:creationId xmlns:a16="http://schemas.microsoft.com/office/drawing/2014/main" id="{A34D8E21-1AED-AD2F-FB07-04EACC4F5091}"/>
              </a:ext>
            </a:extLst>
          </p:cNvPr>
          <p:cNvPicPr>
            <a:picLocks noChangeAspect="1"/>
          </p:cNvPicPr>
          <p:nvPr/>
        </p:nvPicPr>
        <p:blipFill>
          <a:blip r:embed="rId2"/>
          <a:stretch>
            <a:fillRect/>
          </a:stretch>
        </p:blipFill>
        <p:spPr>
          <a:xfrm>
            <a:off x="561975" y="1434515"/>
            <a:ext cx="11077575" cy="1617246"/>
          </a:xfrm>
          <a:prstGeom prst="rect">
            <a:avLst/>
          </a:prstGeom>
        </p:spPr>
      </p:pic>
      <p:sp>
        <p:nvSpPr>
          <p:cNvPr id="2" name="Title 1">
            <a:extLst>
              <a:ext uri="{FF2B5EF4-FFF2-40B4-BE49-F238E27FC236}">
                <a16:creationId xmlns:a16="http://schemas.microsoft.com/office/drawing/2014/main" id="{4EF138FC-F5E2-88F5-DD7A-9D23789B9263}"/>
              </a:ext>
            </a:extLst>
          </p:cNvPr>
          <p:cNvSpPr>
            <a:spLocks noGrp="1"/>
          </p:cNvSpPr>
          <p:nvPr>
            <p:ph type="ctrTitle"/>
          </p:nvPr>
        </p:nvSpPr>
        <p:spPr/>
        <p:txBody>
          <a:bodyPr/>
          <a:lstStyle/>
          <a:p>
            <a:r>
              <a:rPr lang="en-US" dirty="0">
                <a:latin typeface="Franklin Gothic Book"/>
              </a:rPr>
              <a:t>Business Background</a:t>
            </a:r>
            <a:endParaRPr lang="en-US" dirty="0"/>
          </a:p>
        </p:txBody>
      </p:sp>
      <p:sp>
        <p:nvSpPr>
          <p:cNvPr id="5" name="Date Placeholder 4">
            <a:extLst>
              <a:ext uri="{FF2B5EF4-FFF2-40B4-BE49-F238E27FC236}">
                <a16:creationId xmlns:a16="http://schemas.microsoft.com/office/drawing/2014/main" id="{12763B70-4DCB-38B9-85C5-1C75C0983BAB}"/>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A8F5E48F-49E2-54BD-3E75-F929EDAB9EC1}"/>
              </a:ext>
            </a:extLst>
          </p:cNvPr>
          <p:cNvSpPr>
            <a:spLocks noGrp="1"/>
          </p:cNvSpPr>
          <p:nvPr>
            <p:ph type="sldNum" sz="quarter" idx="12"/>
          </p:nvPr>
        </p:nvSpPr>
        <p:spPr/>
        <p:txBody>
          <a:bodyPr/>
          <a:lstStyle/>
          <a:p>
            <a:fld id="{8A7A6979-0714-4377-B894-6BE4C2D6E202}" type="slidenum">
              <a:rPr lang="en-US" smtClean="0"/>
              <a:pPr/>
              <a:t>22</a:t>
            </a:fld>
            <a:endParaRPr lang="en-US"/>
          </a:p>
        </p:txBody>
      </p:sp>
      <p:sp>
        <p:nvSpPr>
          <p:cNvPr id="29" name="TextBox 28">
            <a:extLst>
              <a:ext uri="{FF2B5EF4-FFF2-40B4-BE49-F238E27FC236}">
                <a16:creationId xmlns:a16="http://schemas.microsoft.com/office/drawing/2014/main" id="{9549A718-7557-608D-8F79-752C31D9A830}"/>
              </a:ext>
            </a:extLst>
          </p:cNvPr>
          <p:cNvSpPr txBox="1"/>
          <p:nvPr/>
        </p:nvSpPr>
        <p:spPr>
          <a:xfrm>
            <a:off x="3765044" y="2009026"/>
            <a:ext cx="17425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chemeClr val="accent1"/>
                </a:solidFill>
              </a:rPr>
              <a:t>Subscribers</a:t>
            </a:r>
          </a:p>
        </p:txBody>
      </p:sp>
      <p:sp>
        <p:nvSpPr>
          <p:cNvPr id="30" name="TextBox 29">
            <a:extLst>
              <a:ext uri="{FF2B5EF4-FFF2-40B4-BE49-F238E27FC236}">
                <a16:creationId xmlns:a16="http://schemas.microsoft.com/office/drawing/2014/main" id="{D819D18F-B507-0D3D-1C69-288BD42CFC48}"/>
              </a:ext>
            </a:extLst>
          </p:cNvPr>
          <p:cNvSpPr txBox="1"/>
          <p:nvPr/>
        </p:nvSpPr>
        <p:spPr>
          <a:xfrm>
            <a:off x="2480084" y="1156757"/>
            <a:ext cx="1766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2">
                    <a:lumMod val="76000"/>
                  </a:schemeClr>
                </a:solidFill>
              </a:rPr>
              <a:t>Rent trailers to </a:t>
            </a:r>
          </a:p>
        </p:txBody>
      </p:sp>
      <p:sp>
        <p:nvSpPr>
          <p:cNvPr id="31" name="TextBox 30">
            <a:extLst>
              <a:ext uri="{FF2B5EF4-FFF2-40B4-BE49-F238E27FC236}">
                <a16:creationId xmlns:a16="http://schemas.microsoft.com/office/drawing/2014/main" id="{FD178EA4-4EF4-632A-32AD-E785915E6DF2}"/>
              </a:ext>
            </a:extLst>
          </p:cNvPr>
          <p:cNvSpPr txBox="1"/>
          <p:nvPr/>
        </p:nvSpPr>
        <p:spPr>
          <a:xfrm>
            <a:off x="5942608" y="1156231"/>
            <a:ext cx="29566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2">
                    <a:lumMod val="76000"/>
                  </a:schemeClr>
                </a:solidFill>
              </a:rPr>
              <a:t>Have multiple trips during the subscription period</a:t>
            </a:r>
          </a:p>
        </p:txBody>
      </p:sp>
      <p:sp>
        <p:nvSpPr>
          <p:cNvPr id="32" name="TextBox 31">
            <a:extLst>
              <a:ext uri="{FF2B5EF4-FFF2-40B4-BE49-F238E27FC236}">
                <a16:creationId xmlns:a16="http://schemas.microsoft.com/office/drawing/2014/main" id="{23EDEB4A-4FE7-CD98-924A-095219E6238F}"/>
              </a:ext>
            </a:extLst>
          </p:cNvPr>
          <p:cNvSpPr txBox="1"/>
          <p:nvPr/>
        </p:nvSpPr>
        <p:spPr>
          <a:xfrm>
            <a:off x="5507672" y="3256344"/>
            <a:ext cx="32419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rgbClr val="8E6F3E"/>
                </a:solidFill>
              </a:rPr>
              <a:t>Trips</a:t>
            </a:r>
          </a:p>
          <a:p>
            <a:pPr marL="285750" indent="-285750">
              <a:buFont typeface="Arial"/>
              <a:buChar char="•"/>
            </a:pPr>
            <a:r>
              <a:rPr lang="en-US" sz="2000" dirty="0">
                <a:solidFill>
                  <a:schemeClr val="bg2">
                    <a:lumMod val="76000"/>
                  </a:schemeClr>
                </a:solidFill>
              </a:rPr>
              <a:t>Generate tolls</a:t>
            </a:r>
          </a:p>
          <a:p>
            <a:pPr marL="285750" indent="-285750">
              <a:buFont typeface="Arial"/>
              <a:buChar char="•"/>
            </a:pPr>
            <a:r>
              <a:rPr lang="en-US" sz="2000" dirty="0">
                <a:solidFill>
                  <a:schemeClr val="bg2">
                    <a:lumMod val="76000"/>
                  </a:schemeClr>
                </a:solidFill>
              </a:rPr>
              <a:t>Cause damage on trailers</a:t>
            </a:r>
          </a:p>
        </p:txBody>
      </p:sp>
      <p:pic>
        <p:nvPicPr>
          <p:cNvPr id="33" name="Picture 32" descr="Toll ">
            <a:extLst>
              <a:ext uri="{FF2B5EF4-FFF2-40B4-BE49-F238E27FC236}">
                <a16:creationId xmlns:a16="http://schemas.microsoft.com/office/drawing/2014/main" id="{26604420-8706-19DC-1505-4CB067437929}"/>
              </a:ext>
            </a:extLst>
          </p:cNvPr>
          <p:cNvPicPr>
            <a:picLocks noChangeAspect="1"/>
          </p:cNvPicPr>
          <p:nvPr/>
        </p:nvPicPr>
        <p:blipFill>
          <a:blip r:embed="rId3"/>
          <a:stretch>
            <a:fillRect/>
          </a:stretch>
        </p:blipFill>
        <p:spPr>
          <a:xfrm>
            <a:off x="4248150" y="4648200"/>
            <a:ext cx="1323975" cy="1381125"/>
          </a:xfrm>
          <a:prstGeom prst="rect">
            <a:avLst/>
          </a:prstGeom>
        </p:spPr>
      </p:pic>
      <p:pic>
        <p:nvPicPr>
          <p:cNvPr id="34" name="Picture 33" descr="Prison bus icon">
            <a:extLst>
              <a:ext uri="{FF2B5EF4-FFF2-40B4-BE49-F238E27FC236}">
                <a16:creationId xmlns:a16="http://schemas.microsoft.com/office/drawing/2014/main" id="{FBF70D34-A562-520B-2AE2-D6BB9FE44371}"/>
              </a:ext>
            </a:extLst>
          </p:cNvPr>
          <p:cNvPicPr>
            <a:picLocks noChangeAspect="1"/>
          </p:cNvPicPr>
          <p:nvPr/>
        </p:nvPicPr>
        <p:blipFill>
          <a:blip r:embed="rId4"/>
          <a:stretch>
            <a:fillRect/>
          </a:stretch>
        </p:blipFill>
        <p:spPr>
          <a:xfrm>
            <a:off x="2438400" y="4657725"/>
            <a:ext cx="1323975" cy="1371600"/>
          </a:xfrm>
          <a:prstGeom prst="rect">
            <a:avLst/>
          </a:prstGeom>
        </p:spPr>
      </p:pic>
      <p:sp>
        <p:nvSpPr>
          <p:cNvPr id="36" name="TextBox 35">
            <a:extLst>
              <a:ext uri="{FF2B5EF4-FFF2-40B4-BE49-F238E27FC236}">
                <a16:creationId xmlns:a16="http://schemas.microsoft.com/office/drawing/2014/main" id="{0C9D2CEC-4906-901C-2C44-F160C6259549}"/>
              </a:ext>
            </a:extLst>
          </p:cNvPr>
          <p:cNvSpPr txBox="1"/>
          <p:nvPr/>
        </p:nvSpPr>
        <p:spPr>
          <a:xfrm>
            <a:off x="9040476" y="3256254"/>
            <a:ext cx="3075614"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dirty="0">
                <a:solidFill>
                  <a:schemeClr val="accent1"/>
                </a:solidFill>
              </a:rPr>
              <a:t>Business Problem</a:t>
            </a:r>
          </a:p>
          <a:p>
            <a:pPr marL="285750" indent="-285750">
              <a:buFont typeface="Arial"/>
              <a:buChar char="•"/>
            </a:pPr>
            <a:r>
              <a:rPr lang="en-US" dirty="0">
                <a:solidFill>
                  <a:schemeClr val="bg2">
                    <a:lumMod val="76000"/>
                  </a:schemeClr>
                </a:solidFill>
              </a:rPr>
              <a:t>Associate tolls and damage to the corresponding parties</a:t>
            </a:r>
          </a:p>
          <a:p>
            <a:pPr marL="285750" indent="-285750">
              <a:buFont typeface="Arial"/>
              <a:buChar char="•"/>
            </a:pPr>
            <a:r>
              <a:rPr lang="en-US" dirty="0">
                <a:solidFill>
                  <a:schemeClr val="bg2">
                    <a:lumMod val="76000"/>
                  </a:schemeClr>
                </a:solidFill>
              </a:rPr>
              <a:t>Inaccurate billing</a:t>
            </a:r>
          </a:p>
          <a:p>
            <a:pPr marL="285750" indent="-285750">
              <a:buFont typeface="Arial"/>
              <a:buChar char="•"/>
            </a:pPr>
            <a:endParaRPr lang="en-US" dirty="0">
              <a:solidFill>
                <a:schemeClr val="bg2">
                  <a:lumMod val="76000"/>
                </a:schemeClr>
              </a:solidFill>
            </a:endParaRPr>
          </a:p>
        </p:txBody>
      </p:sp>
      <p:sp>
        <p:nvSpPr>
          <p:cNvPr id="37" name="TextBox 36">
            <a:extLst>
              <a:ext uri="{FF2B5EF4-FFF2-40B4-BE49-F238E27FC236}">
                <a16:creationId xmlns:a16="http://schemas.microsoft.com/office/drawing/2014/main" id="{20E256AB-6FA8-675E-9571-CF75DCE2F23C}"/>
              </a:ext>
            </a:extLst>
          </p:cNvPr>
          <p:cNvSpPr txBox="1"/>
          <p:nvPr/>
        </p:nvSpPr>
        <p:spPr>
          <a:xfrm>
            <a:off x="566497" y="3256322"/>
            <a:ext cx="3656349"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chemeClr val="accent1"/>
                </a:solidFill>
              </a:rPr>
              <a:t>TaaS</a:t>
            </a:r>
            <a:endParaRPr lang="en-US" sz="3200" i="1" dirty="0">
              <a:solidFill>
                <a:schemeClr val="accent1"/>
              </a:solidFill>
            </a:endParaRPr>
          </a:p>
          <a:p>
            <a:pPr marL="285750" indent="-285750">
              <a:buFont typeface="Arial"/>
              <a:buChar char="•"/>
            </a:pPr>
            <a:r>
              <a:rPr lang="en-US" dirty="0">
                <a:solidFill>
                  <a:schemeClr val="bg2">
                    <a:lumMod val="76000"/>
                  </a:schemeClr>
                </a:solidFill>
              </a:rPr>
              <a:t>Trailer</a:t>
            </a:r>
            <a:r>
              <a:rPr lang="en-US" dirty="0">
                <a:solidFill>
                  <a:schemeClr val="bg2">
                    <a:lumMod val="76000"/>
                  </a:schemeClr>
                </a:solidFill>
                <a:latin typeface="Franklin Gothic Book"/>
              </a:rPr>
              <a:t> Subscription</a:t>
            </a:r>
            <a:endParaRPr lang="en-US" dirty="0">
              <a:solidFill>
                <a:schemeClr val="bg2">
                  <a:lumMod val="76000"/>
                </a:schemeClr>
              </a:solidFill>
            </a:endParaRPr>
          </a:p>
          <a:p>
            <a:pPr marL="285750" indent="-285750">
              <a:buFont typeface="Arial"/>
              <a:buChar char="•"/>
            </a:pPr>
            <a:r>
              <a:rPr lang="en-US" dirty="0">
                <a:solidFill>
                  <a:schemeClr val="bg2">
                    <a:lumMod val="76000"/>
                  </a:schemeClr>
                </a:solidFill>
              </a:rPr>
              <a:t>Assets &amp; Service Management</a:t>
            </a:r>
          </a:p>
          <a:p>
            <a:pPr marL="285750" indent="-285750">
              <a:buFont typeface="Arial"/>
              <a:buChar char="•"/>
            </a:pPr>
            <a:r>
              <a:rPr lang="en-US" dirty="0">
                <a:solidFill>
                  <a:schemeClr val="bg2">
                    <a:lumMod val="76000"/>
                  </a:schemeClr>
                </a:solidFill>
              </a:rPr>
              <a:t>Telematics &amp; Trailer Analysis</a:t>
            </a:r>
            <a:br>
              <a:rPr lang="en-US" dirty="0"/>
            </a:br>
            <a:endParaRPr lang="en-US"/>
          </a:p>
          <a:p>
            <a:pPr marL="457200" indent="-457200">
              <a:buFont typeface="Arial"/>
              <a:buChar char="•"/>
            </a:pPr>
            <a:endParaRPr lang="en-US" sz="2000" dirty="0">
              <a:solidFill>
                <a:schemeClr val="accent1"/>
              </a:solidFill>
            </a:endParaRPr>
          </a:p>
        </p:txBody>
      </p:sp>
      <p:pic>
        <p:nvPicPr>
          <p:cNvPr id="38" name="Picture 37" descr="Saleable icon">
            <a:extLst>
              <a:ext uri="{FF2B5EF4-FFF2-40B4-BE49-F238E27FC236}">
                <a16:creationId xmlns:a16="http://schemas.microsoft.com/office/drawing/2014/main" id="{7A48653A-308F-89A2-DA0D-781C4694BE05}"/>
              </a:ext>
            </a:extLst>
          </p:cNvPr>
          <p:cNvPicPr>
            <a:picLocks noChangeAspect="1"/>
          </p:cNvPicPr>
          <p:nvPr/>
        </p:nvPicPr>
        <p:blipFill>
          <a:blip r:embed="rId5"/>
          <a:stretch>
            <a:fillRect/>
          </a:stretch>
        </p:blipFill>
        <p:spPr>
          <a:xfrm>
            <a:off x="9582148" y="4886323"/>
            <a:ext cx="1000129" cy="1000129"/>
          </a:xfrm>
          <a:prstGeom prst="rect">
            <a:avLst/>
          </a:prstGeom>
        </p:spPr>
      </p:pic>
      <p:sp>
        <p:nvSpPr>
          <p:cNvPr id="40" name="Arrow: Right 39">
            <a:extLst>
              <a:ext uri="{FF2B5EF4-FFF2-40B4-BE49-F238E27FC236}">
                <a16:creationId xmlns:a16="http://schemas.microsoft.com/office/drawing/2014/main" id="{C3467793-A230-EF7D-2995-2EE2AD1D18A3}"/>
              </a:ext>
            </a:extLst>
          </p:cNvPr>
          <p:cNvSpPr/>
          <p:nvPr/>
        </p:nvSpPr>
        <p:spPr>
          <a:xfrm>
            <a:off x="5945365" y="5260380"/>
            <a:ext cx="3080840" cy="247571"/>
          </a:xfrm>
          <a:prstGeom prst="rightArrow">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dvice icon">
            <a:extLst>
              <a:ext uri="{FF2B5EF4-FFF2-40B4-BE49-F238E27FC236}">
                <a16:creationId xmlns:a16="http://schemas.microsoft.com/office/drawing/2014/main" id="{DF5CC826-E5D3-6BD7-021F-D2D31C31132A}"/>
              </a:ext>
            </a:extLst>
          </p:cNvPr>
          <p:cNvPicPr>
            <a:picLocks noChangeAspect="1"/>
          </p:cNvPicPr>
          <p:nvPr/>
        </p:nvPicPr>
        <p:blipFill>
          <a:blip r:embed="rId6"/>
          <a:stretch>
            <a:fillRect/>
          </a:stretch>
        </p:blipFill>
        <p:spPr>
          <a:xfrm>
            <a:off x="7077075" y="5524500"/>
            <a:ext cx="676275" cy="676275"/>
          </a:xfrm>
          <a:prstGeom prst="rect">
            <a:avLst/>
          </a:prstGeom>
        </p:spPr>
      </p:pic>
      <p:sp>
        <p:nvSpPr>
          <p:cNvPr id="42" name="TextBox 41">
            <a:extLst>
              <a:ext uri="{FF2B5EF4-FFF2-40B4-BE49-F238E27FC236}">
                <a16:creationId xmlns:a16="http://schemas.microsoft.com/office/drawing/2014/main" id="{6D60188F-F7F0-F1C9-4C01-858B750EB035}"/>
              </a:ext>
            </a:extLst>
          </p:cNvPr>
          <p:cNvSpPr txBox="1"/>
          <p:nvPr/>
        </p:nvSpPr>
        <p:spPr>
          <a:xfrm>
            <a:off x="6726884" y="4860642"/>
            <a:ext cx="20280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solidFill>
                  <a:srgbClr val="8E6F3E"/>
                </a:solidFill>
              </a:rPr>
              <a:t>Triangulate</a:t>
            </a:r>
          </a:p>
        </p:txBody>
      </p:sp>
    </p:spTree>
    <p:extLst>
      <p:ext uri="{BB962C8B-B14F-4D97-AF65-F5344CB8AC3E}">
        <p14:creationId xmlns:p14="http://schemas.microsoft.com/office/powerpoint/2010/main" val="380379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87CD0-A294-46B1-1786-831F3AA74DEA}"/>
            </a:ext>
          </a:extLst>
        </p:cNvPr>
        <p:cNvGrpSpPr/>
        <p:nvPr/>
      </p:nvGrpSpPr>
      <p:grpSpPr>
        <a:xfrm>
          <a:off x="0" y="0"/>
          <a:ext cx="0" cy="0"/>
          <a:chOff x="0" y="0"/>
          <a:chExt cx="0" cy="0"/>
        </a:xfrm>
      </p:grpSpPr>
      <p:pic>
        <p:nvPicPr>
          <p:cNvPr id="36" name="Picture 35" descr="A screenshot of a computer&#10;&#10;AI-generated content may be incorrect.">
            <a:extLst>
              <a:ext uri="{FF2B5EF4-FFF2-40B4-BE49-F238E27FC236}">
                <a16:creationId xmlns:a16="http://schemas.microsoft.com/office/drawing/2014/main" id="{39232372-0E9E-FB88-97D2-C28F11300390}"/>
              </a:ext>
            </a:extLst>
          </p:cNvPr>
          <p:cNvPicPr>
            <a:picLocks noChangeAspect="1"/>
          </p:cNvPicPr>
          <p:nvPr/>
        </p:nvPicPr>
        <p:blipFill>
          <a:blip r:embed="rId2"/>
          <a:stretch>
            <a:fillRect/>
          </a:stretch>
        </p:blipFill>
        <p:spPr>
          <a:xfrm>
            <a:off x="4920961" y="2886075"/>
            <a:ext cx="2226252" cy="1295400"/>
          </a:xfrm>
          <a:prstGeom prst="rect">
            <a:avLst/>
          </a:prstGeom>
        </p:spPr>
      </p:pic>
      <p:sp>
        <p:nvSpPr>
          <p:cNvPr id="2" name="Title 1">
            <a:extLst>
              <a:ext uri="{FF2B5EF4-FFF2-40B4-BE49-F238E27FC236}">
                <a16:creationId xmlns:a16="http://schemas.microsoft.com/office/drawing/2014/main" id="{DFB44E40-0654-1E5C-D5C2-539E797853FB}"/>
              </a:ext>
            </a:extLst>
          </p:cNvPr>
          <p:cNvSpPr>
            <a:spLocks noGrp="1"/>
          </p:cNvSpPr>
          <p:nvPr>
            <p:ph type="ctrTitle"/>
          </p:nvPr>
        </p:nvSpPr>
        <p:spPr>
          <a:xfrm>
            <a:off x="2107520" y="437030"/>
            <a:ext cx="7988980" cy="332399"/>
          </a:xfrm>
        </p:spPr>
        <p:txBody>
          <a:bodyPr/>
          <a:lstStyle/>
          <a:p>
            <a:r>
              <a:rPr lang="en-US" dirty="0">
                <a:latin typeface="Franklin Gothic Book"/>
              </a:rPr>
              <a:t>Potential Solution:  Toll Attribution</a:t>
            </a:r>
            <a:endParaRPr lang="en-US" dirty="0"/>
          </a:p>
        </p:txBody>
      </p:sp>
      <p:sp>
        <p:nvSpPr>
          <p:cNvPr id="5" name="Date Placeholder 4">
            <a:extLst>
              <a:ext uri="{FF2B5EF4-FFF2-40B4-BE49-F238E27FC236}">
                <a16:creationId xmlns:a16="http://schemas.microsoft.com/office/drawing/2014/main" id="{2A16CE39-427A-B454-9FCE-B31EF1B41CEB}"/>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9D04A4D3-A3DB-BC47-6F6B-88D21C52E4D1}"/>
              </a:ext>
            </a:extLst>
          </p:cNvPr>
          <p:cNvSpPr>
            <a:spLocks noGrp="1"/>
          </p:cNvSpPr>
          <p:nvPr>
            <p:ph type="sldNum" sz="quarter" idx="12"/>
          </p:nvPr>
        </p:nvSpPr>
        <p:spPr/>
        <p:txBody>
          <a:bodyPr/>
          <a:lstStyle/>
          <a:p>
            <a:fld id="{8A7A6979-0714-4377-B894-6BE4C2D6E202}" type="slidenum">
              <a:rPr lang="en-US" smtClean="0"/>
              <a:pPr/>
              <a:t>23</a:t>
            </a:fld>
            <a:endParaRPr lang="en-US"/>
          </a:p>
        </p:txBody>
      </p:sp>
      <p:sp>
        <p:nvSpPr>
          <p:cNvPr id="10" name="Rectangle: Rounded Corners 9">
            <a:extLst>
              <a:ext uri="{FF2B5EF4-FFF2-40B4-BE49-F238E27FC236}">
                <a16:creationId xmlns:a16="http://schemas.microsoft.com/office/drawing/2014/main" id="{DA5E5091-9519-6042-FED1-2663302B1DEB}"/>
              </a:ext>
            </a:extLst>
          </p:cNvPr>
          <p:cNvSpPr/>
          <p:nvPr/>
        </p:nvSpPr>
        <p:spPr>
          <a:xfrm>
            <a:off x="259167" y="1830417"/>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Tolls Data</a:t>
            </a:r>
          </a:p>
        </p:txBody>
      </p:sp>
      <p:cxnSp>
        <p:nvCxnSpPr>
          <p:cNvPr id="20" name="Straight Arrow Connector 19">
            <a:extLst>
              <a:ext uri="{FF2B5EF4-FFF2-40B4-BE49-F238E27FC236}">
                <a16:creationId xmlns:a16="http://schemas.microsoft.com/office/drawing/2014/main" id="{1B7D493A-1A60-03B0-EA2D-D78B51BDF783}"/>
              </a:ext>
            </a:extLst>
          </p:cNvPr>
          <p:cNvCxnSpPr/>
          <p:nvPr/>
        </p:nvCxnSpPr>
        <p:spPr>
          <a:xfrm>
            <a:off x="2081463" y="2181225"/>
            <a:ext cx="13335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6405C9E7-E289-CDC2-6BD1-54A1DE0D6026}"/>
              </a:ext>
            </a:extLst>
          </p:cNvPr>
          <p:cNvSpPr/>
          <p:nvPr/>
        </p:nvSpPr>
        <p:spPr>
          <a:xfrm>
            <a:off x="3411942" y="1868517"/>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Subscription Data</a:t>
            </a:r>
          </a:p>
        </p:txBody>
      </p:sp>
      <p:cxnSp>
        <p:nvCxnSpPr>
          <p:cNvPr id="24" name="Straight Arrow Connector 23">
            <a:extLst>
              <a:ext uri="{FF2B5EF4-FFF2-40B4-BE49-F238E27FC236}">
                <a16:creationId xmlns:a16="http://schemas.microsoft.com/office/drawing/2014/main" id="{17127B0F-51F7-4159-CDB7-DC7227BCBE9C}"/>
              </a:ext>
            </a:extLst>
          </p:cNvPr>
          <p:cNvCxnSpPr/>
          <p:nvPr/>
        </p:nvCxnSpPr>
        <p:spPr>
          <a:xfrm>
            <a:off x="2795058" y="2213659"/>
            <a:ext cx="7470" cy="92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0BE3689-1CFE-4549-0CB9-DC43ED4143FA}"/>
              </a:ext>
            </a:extLst>
          </p:cNvPr>
          <p:cNvSpPr/>
          <p:nvPr/>
        </p:nvSpPr>
        <p:spPr>
          <a:xfrm>
            <a:off x="1935566" y="3154391"/>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Toll Attribution</a:t>
            </a:r>
          </a:p>
        </p:txBody>
      </p:sp>
      <p:pic>
        <p:nvPicPr>
          <p:cNvPr id="29" name="Picture 28" descr="A computer with a black screen&#10;&#10;AI-generated content may be incorrect.">
            <a:extLst>
              <a:ext uri="{FF2B5EF4-FFF2-40B4-BE49-F238E27FC236}">
                <a16:creationId xmlns:a16="http://schemas.microsoft.com/office/drawing/2014/main" id="{F41D021F-B626-256E-8E9A-99507664ABEE}"/>
              </a:ext>
            </a:extLst>
          </p:cNvPr>
          <p:cNvPicPr>
            <a:picLocks noChangeAspect="1"/>
          </p:cNvPicPr>
          <p:nvPr/>
        </p:nvPicPr>
        <p:blipFill>
          <a:blip r:embed="rId3"/>
          <a:stretch>
            <a:fillRect/>
          </a:stretch>
        </p:blipFill>
        <p:spPr>
          <a:xfrm>
            <a:off x="4514850" y="2238375"/>
            <a:ext cx="3009900" cy="3009900"/>
          </a:xfrm>
          <a:prstGeom prst="rect">
            <a:avLst/>
          </a:prstGeom>
        </p:spPr>
      </p:pic>
      <p:cxnSp>
        <p:nvCxnSpPr>
          <p:cNvPr id="27" name="Straight Arrow Connector 26">
            <a:extLst>
              <a:ext uri="{FF2B5EF4-FFF2-40B4-BE49-F238E27FC236}">
                <a16:creationId xmlns:a16="http://schemas.microsoft.com/office/drawing/2014/main" id="{6D1117E9-912C-BBCC-D902-54642CF33D25}"/>
              </a:ext>
            </a:extLst>
          </p:cNvPr>
          <p:cNvCxnSpPr/>
          <p:nvPr/>
        </p:nvCxnSpPr>
        <p:spPr>
          <a:xfrm flipV="1">
            <a:off x="3757083" y="3501277"/>
            <a:ext cx="931395" cy="7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778A55B3-B229-B232-2002-6688B0148CB8}"/>
              </a:ext>
            </a:extLst>
          </p:cNvPr>
          <p:cNvSpPr txBox="1">
            <a:spLocks/>
          </p:cNvSpPr>
          <p:nvPr/>
        </p:nvSpPr>
        <p:spPr bwMode="blackWhite">
          <a:xfrm>
            <a:off x="7610242" y="1218079"/>
            <a:ext cx="4093255"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dirty="0">
                <a:latin typeface="Franklin Gothic Book"/>
              </a:rPr>
              <a:t>Process</a:t>
            </a:r>
          </a:p>
        </p:txBody>
      </p:sp>
      <p:sp>
        <p:nvSpPr>
          <p:cNvPr id="40" name="TextBox 39">
            <a:extLst>
              <a:ext uri="{FF2B5EF4-FFF2-40B4-BE49-F238E27FC236}">
                <a16:creationId xmlns:a16="http://schemas.microsoft.com/office/drawing/2014/main" id="{0F29DCF7-E387-2638-4AFD-DCDC3043E83B}"/>
              </a:ext>
            </a:extLst>
          </p:cNvPr>
          <p:cNvSpPr txBox="1"/>
          <p:nvPr/>
        </p:nvSpPr>
        <p:spPr>
          <a:xfrm>
            <a:off x="7676917" y="1557822"/>
            <a:ext cx="4534365" cy="3785652"/>
          </a:xfrm>
          <a:prstGeom prst="rect">
            <a:avLst/>
          </a:prstGeom>
          <a:noFill/>
        </p:spPr>
        <p:txBody>
          <a:bodyPr wrap="square" lIns="91440" tIns="45720" rIns="91440" bIns="45720" rtlCol="0" anchor="t">
            <a:spAutoFit/>
          </a:bodyPr>
          <a:lstStyle/>
          <a:p>
            <a:pPr marL="342900" indent="-342900">
              <a:buFont typeface="Arial"/>
              <a:buChar char="•"/>
            </a:pPr>
            <a:r>
              <a:rPr lang="en-US" sz="2000" dirty="0"/>
              <a:t>Upload tolls data to database daily</a:t>
            </a:r>
          </a:p>
          <a:p>
            <a:pPr marL="342900" indent="-342900">
              <a:buFont typeface="Arial"/>
              <a:buChar char="•"/>
            </a:pPr>
            <a:endParaRPr lang="en-US" sz="2000" dirty="0"/>
          </a:p>
          <a:p>
            <a:pPr marL="342900" indent="-342900">
              <a:buFont typeface="Arial"/>
              <a:buChar char="•"/>
            </a:pPr>
            <a:r>
              <a:rPr lang="en-US" sz="2000" dirty="0"/>
              <a:t>Set up Batch to repeat the mapping work automatically (Daily)</a:t>
            </a:r>
          </a:p>
          <a:p>
            <a:pPr marL="342900" indent="-342900">
              <a:buFont typeface="Arial"/>
              <a:buChar char="•"/>
            </a:pPr>
            <a:endParaRPr lang="en-US" sz="2000" dirty="0"/>
          </a:p>
          <a:p>
            <a:pPr marL="342900" indent="-342900">
              <a:buFont typeface="Arial"/>
              <a:buChar char="•"/>
            </a:pPr>
            <a:r>
              <a:rPr lang="en-US" sz="2000" dirty="0"/>
              <a:t>The mapping result will be update to the new table(Toll attribution)</a:t>
            </a:r>
          </a:p>
          <a:p>
            <a:pPr marL="342900" indent="-342900">
              <a:buFont typeface="Arial"/>
              <a:buChar char="•"/>
            </a:pPr>
            <a:endParaRPr lang="en-US" sz="2000" dirty="0"/>
          </a:p>
          <a:p>
            <a:pPr marL="342900" indent="-342900">
              <a:buFont typeface="Arial"/>
              <a:buChar char="•"/>
            </a:pPr>
            <a:r>
              <a:rPr lang="en-US" sz="2000" dirty="0"/>
              <a:t>The person who's in charge of Tolls can use the simple web to search for tolls information</a:t>
            </a:r>
          </a:p>
          <a:p>
            <a:pPr marL="342900" indent="-342900">
              <a:buFont typeface="Arial"/>
              <a:buChar char="•"/>
            </a:pPr>
            <a:endParaRPr lang="en-US" sz="2000" dirty="0"/>
          </a:p>
        </p:txBody>
      </p:sp>
      <p:sp>
        <p:nvSpPr>
          <p:cNvPr id="42" name="TextBox 41">
            <a:extLst>
              <a:ext uri="{FF2B5EF4-FFF2-40B4-BE49-F238E27FC236}">
                <a16:creationId xmlns:a16="http://schemas.microsoft.com/office/drawing/2014/main" id="{5EDD767A-4DE5-3607-650E-2576877D6448}"/>
              </a:ext>
            </a:extLst>
          </p:cNvPr>
          <p:cNvSpPr txBox="1"/>
          <p:nvPr/>
        </p:nvSpPr>
        <p:spPr>
          <a:xfrm>
            <a:off x="122534" y="1493616"/>
            <a:ext cx="2320684" cy="338554"/>
          </a:xfrm>
          <a:prstGeom prst="rect">
            <a:avLst/>
          </a:prstGeom>
          <a:noFill/>
        </p:spPr>
        <p:txBody>
          <a:bodyPr wrap="square" lIns="91440" tIns="45720" rIns="91440" bIns="45720" rtlCol="0" anchor="t">
            <a:spAutoFit/>
          </a:bodyPr>
          <a:lstStyle/>
          <a:p>
            <a:r>
              <a:rPr lang="en-US" sz="1600" dirty="0">
                <a:solidFill>
                  <a:srgbClr val="FF0000"/>
                </a:solidFill>
              </a:rPr>
              <a:t>Exit Date + UID of trailer</a:t>
            </a:r>
          </a:p>
        </p:txBody>
      </p:sp>
      <p:sp>
        <p:nvSpPr>
          <p:cNvPr id="43" name="TextBox 42">
            <a:extLst>
              <a:ext uri="{FF2B5EF4-FFF2-40B4-BE49-F238E27FC236}">
                <a16:creationId xmlns:a16="http://schemas.microsoft.com/office/drawing/2014/main" id="{8FB275D0-2D29-485B-3E5D-4C853CDFA029}"/>
              </a:ext>
            </a:extLst>
          </p:cNvPr>
          <p:cNvSpPr txBox="1"/>
          <p:nvPr/>
        </p:nvSpPr>
        <p:spPr>
          <a:xfrm>
            <a:off x="2758489" y="1493616"/>
            <a:ext cx="3400537" cy="338554"/>
          </a:xfrm>
          <a:prstGeom prst="rect">
            <a:avLst/>
          </a:prstGeom>
          <a:noFill/>
        </p:spPr>
        <p:txBody>
          <a:bodyPr wrap="square" lIns="91440" tIns="45720" rIns="91440" bIns="45720" rtlCol="0" anchor="t">
            <a:spAutoFit/>
          </a:bodyPr>
          <a:lstStyle/>
          <a:p>
            <a:r>
              <a:rPr lang="en-US" sz="1600" dirty="0">
                <a:solidFill>
                  <a:srgbClr val="FF0000"/>
                </a:solidFill>
              </a:rPr>
              <a:t>Start Date + End Date + UID of trailer</a:t>
            </a:r>
          </a:p>
        </p:txBody>
      </p:sp>
      <p:cxnSp>
        <p:nvCxnSpPr>
          <p:cNvPr id="44" name="Connector: Curved 43">
            <a:extLst>
              <a:ext uri="{FF2B5EF4-FFF2-40B4-BE49-F238E27FC236}">
                <a16:creationId xmlns:a16="http://schemas.microsoft.com/office/drawing/2014/main" id="{0B95227B-B0DF-B912-FCD8-6D67DD724693}"/>
              </a:ext>
            </a:extLst>
          </p:cNvPr>
          <p:cNvCxnSpPr/>
          <p:nvPr/>
        </p:nvCxnSpPr>
        <p:spPr>
          <a:xfrm flipV="1">
            <a:off x="5234448" y="2491862"/>
            <a:ext cx="426781" cy="6437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3F753FF-17E4-8FD2-F218-412E78A3A381}"/>
              </a:ext>
            </a:extLst>
          </p:cNvPr>
          <p:cNvSpPr txBox="1"/>
          <p:nvPr/>
        </p:nvSpPr>
        <p:spPr>
          <a:xfrm>
            <a:off x="5648092" y="2348397"/>
            <a:ext cx="972015" cy="307777"/>
          </a:xfrm>
          <a:prstGeom prst="rect">
            <a:avLst/>
          </a:prstGeom>
          <a:noFill/>
        </p:spPr>
        <p:txBody>
          <a:bodyPr wrap="square" lIns="91440" tIns="45720" rIns="91440" bIns="45720" rtlCol="0" anchor="t">
            <a:spAutoFit/>
          </a:bodyPr>
          <a:lstStyle/>
          <a:p>
            <a:r>
              <a:rPr lang="en-US" sz="1400" dirty="0"/>
              <a:t>Date Filter</a:t>
            </a:r>
          </a:p>
        </p:txBody>
      </p:sp>
      <p:cxnSp>
        <p:nvCxnSpPr>
          <p:cNvPr id="46" name="Connector: Curved 45">
            <a:extLst>
              <a:ext uri="{FF2B5EF4-FFF2-40B4-BE49-F238E27FC236}">
                <a16:creationId xmlns:a16="http://schemas.microsoft.com/office/drawing/2014/main" id="{228C4A43-D290-29AE-125A-597A0E011175}"/>
              </a:ext>
            </a:extLst>
          </p:cNvPr>
          <p:cNvCxnSpPr>
            <a:cxnSpLocks/>
          </p:cNvCxnSpPr>
          <p:nvPr/>
        </p:nvCxnSpPr>
        <p:spPr>
          <a:xfrm flipV="1">
            <a:off x="6253623" y="2491862"/>
            <a:ext cx="426781" cy="6437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C202B08-3A01-2C43-E9F2-1547EC26A530}"/>
              </a:ext>
            </a:extLst>
          </p:cNvPr>
          <p:cNvSpPr txBox="1"/>
          <p:nvPr/>
        </p:nvSpPr>
        <p:spPr>
          <a:xfrm>
            <a:off x="6667267" y="2348397"/>
            <a:ext cx="1143465" cy="307777"/>
          </a:xfrm>
          <a:prstGeom prst="rect">
            <a:avLst/>
          </a:prstGeom>
          <a:noFill/>
        </p:spPr>
        <p:txBody>
          <a:bodyPr wrap="square" lIns="91440" tIns="45720" rIns="91440" bIns="45720" rtlCol="0" anchor="t">
            <a:spAutoFit/>
          </a:bodyPr>
          <a:lstStyle/>
          <a:p>
            <a:r>
              <a:rPr lang="en-US" sz="1400" dirty="0"/>
              <a:t>Trailer Filter</a:t>
            </a:r>
          </a:p>
        </p:txBody>
      </p:sp>
      <p:cxnSp>
        <p:nvCxnSpPr>
          <p:cNvPr id="48" name="Connector: Curved 47">
            <a:extLst>
              <a:ext uri="{FF2B5EF4-FFF2-40B4-BE49-F238E27FC236}">
                <a16:creationId xmlns:a16="http://schemas.microsoft.com/office/drawing/2014/main" id="{BF296667-1D44-6739-7282-D679DA595FFE}"/>
              </a:ext>
            </a:extLst>
          </p:cNvPr>
          <p:cNvCxnSpPr>
            <a:cxnSpLocks/>
          </p:cNvCxnSpPr>
          <p:nvPr/>
        </p:nvCxnSpPr>
        <p:spPr>
          <a:xfrm flipH="1">
            <a:off x="4061029" y="3983293"/>
            <a:ext cx="906719" cy="3945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Table 50">
            <a:extLst>
              <a:ext uri="{FF2B5EF4-FFF2-40B4-BE49-F238E27FC236}">
                <a16:creationId xmlns:a16="http://schemas.microsoft.com/office/drawing/2014/main" id="{B1B4CCA0-C87F-B813-2E8D-F7DCE925568F}"/>
              </a:ext>
            </a:extLst>
          </p:cNvPr>
          <p:cNvGraphicFramePr>
            <a:graphicFrameLocks noGrp="1"/>
          </p:cNvGraphicFramePr>
          <p:nvPr>
            <p:extLst>
              <p:ext uri="{D42A27DB-BD31-4B8C-83A1-F6EECF244321}">
                <p14:modId xmlns:p14="http://schemas.microsoft.com/office/powerpoint/2010/main" val="1359760637"/>
              </p:ext>
            </p:extLst>
          </p:nvPr>
        </p:nvGraphicFramePr>
        <p:xfrm>
          <a:off x="2133600" y="4133850"/>
          <a:ext cx="1836077" cy="1828800"/>
        </p:xfrm>
        <a:graphic>
          <a:graphicData uri="http://schemas.openxmlformats.org/drawingml/2006/table">
            <a:tbl>
              <a:tblPr firstRow="1" bandRow="1">
                <a:tableStyleId>{775DCB02-9BB8-47FD-8907-85C794F793BA}</a:tableStyleId>
              </a:tblPr>
              <a:tblGrid>
                <a:gridCol w="1836077">
                  <a:extLst>
                    <a:ext uri="{9D8B030D-6E8A-4147-A177-3AD203B41FA5}">
                      <a16:colId xmlns:a16="http://schemas.microsoft.com/office/drawing/2014/main" val="2690337695"/>
                    </a:ext>
                  </a:extLst>
                </a:gridCol>
              </a:tblGrid>
              <a:tr h="260860">
                <a:tc>
                  <a:txBody>
                    <a:bodyPr/>
                    <a:lstStyle/>
                    <a:p>
                      <a:pPr lvl="0" algn="l">
                        <a:lnSpc>
                          <a:spcPct val="100000"/>
                        </a:lnSpc>
                        <a:spcBef>
                          <a:spcPts val="0"/>
                        </a:spcBef>
                        <a:spcAft>
                          <a:spcPts val="0"/>
                        </a:spcAft>
                        <a:buNone/>
                      </a:pPr>
                      <a:r>
                        <a:rPr lang="en-US" sz="1400" b="1" i="0" u="none" strike="noStrike" noProof="0" dirty="0">
                          <a:solidFill>
                            <a:srgbClr val="000000"/>
                          </a:solidFill>
                          <a:latin typeface="Franklin Gothic Book"/>
                        </a:rPr>
                        <a:t>Search Results</a:t>
                      </a:r>
                    </a:p>
                  </a:txBody>
                  <a:tcPr/>
                </a:tc>
                <a:extLst>
                  <a:ext uri="{0D108BD9-81ED-4DB2-BD59-A6C34878D82A}">
                    <a16:rowId xmlns:a16="http://schemas.microsoft.com/office/drawing/2014/main" val="440500447"/>
                  </a:ext>
                </a:extLst>
              </a:tr>
              <a:tr h="260860">
                <a:tc>
                  <a:txBody>
                    <a:bodyPr/>
                    <a:lstStyle/>
                    <a:p>
                      <a:r>
                        <a:rPr lang="en-US" sz="1400" dirty="0"/>
                        <a:t>Date</a:t>
                      </a:r>
                      <a:endParaRPr lang="en-US" sz="1400" dirty="0" err="1"/>
                    </a:p>
                  </a:txBody>
                  <a:tcPr/>
                </a:tc>
                <a:extLst>
                  <a:ext uri="{0D108BD9-81ED-4DB2-BD59-A6C34878D82A}">
                    <a16:rowId xmlns:a16="http://schemas.microsoft.com/office/drawing/2014/main" val="1565183813"/>
                  </a:ext>
                </a:extLst>
              </a:tr>
              <a:tr h="260860">
                <a:tc>
                  <a:txBody>
                    <a:bodyPr/>
                    <a:lstStyle/>
                    <a:p>
                      <a:pPr lvl="0">
                        <a:buNone/>
                      </a:pPr>
                      <a:r>
                        <a:rPr lang="en-US" sz="1400" b="0" i="0" u="none" strike="noStrike" noProof="0" dirty="0">
                          <a:solidFill>
                            <a:srgbClr val="000000"/>
                          </a:solidFill>
                          <a:latin typeface="Franklin Gothic Book"/>
                        </a:rPr>
                        <a:t>Trailer Number</a:t>
                      </a:r>
                    </a:p>
                  </a:txBody>
                  <a:tcPr/>
                </a:tc>
                <a:extLst>
                  <a:ext uri="{0D108BD9-81ED-4DB2-BD59-A6C34878D82A}">
                    <a16:rowId xmlns:a16="http://schemas.microsoft.com/office/drawing/2014/main" val="3337483007"/>
                  </a:ext>
                </a:extLst>
              </a:tr>
              <a:tr h="260860">
                <a:tc>
                  <a:txBody>
                    <a:bodyPr/>
                    <a:lstStyle/>
                    <a:p>
                      <a:pPr lvl="0">
                        <a:buNone/>
                      </a:pPr>
                      <a:r>
                        <a:rPr lang="en-US" sz="1400" b="0" i="0" u="none" strike="noStrike" noProof="0" dirty="0">
                          <a:solidFill>
                            <a:srgbClr val="000000"/>
                          </a:solidFill>
                          <a:latin typeface="Franklin Gothic Book"/>
                        </a:rPr>
                        <a:t>Toll Amount</a:t>
                      </a:r>
                      <a:endParaRPr lang="en-US" sz="1400" dirty="0"/>
                    </a:p>
                  </a:txBody>
                  <a:tcPr/>
                </a:tc>
                <a:extLst>
                  <a:ext uri="{0D108BD9-81ED-4DB2-BD59-A6C34878D82A}">
                    <a16:rowId xmlns:a16="http://schemas.microsoft.com/office/drawing/2014/main" val="475290932"/>
                  </a:ext>
                </a:extLst>
              </a:tr>
              <a:tr h="260860">
                <a:tc>
                  <a:txBody>
                    <a:bodyPr/>
                    <a:lstStyle/>
                    <a:p>
                      <a:pPr lvl="0">
                        <a:buNone/>
                      </a:pPr>
                      <a:r>
                        <a:rPr lang="en-US" sz="1400" b="0" i="0" u="none" strike="noStrike" noProof="0" dirty="0" err="1">
                          <a:solidFill>
                            <a:srgbClr val="000000"/>
                          </a:solidFill>
                          <a:latin typeface="Franklin Gothic Book"/>
                        </a:rPr>
                        <a:t>Customer_id</a:t>
                      </a:r>
                    </a:p>
                  </a:txBody>
                  <a:tcPr/>
                </a:tc>
                <a:extLst>
                  <a:ext uri="{0D108BD9-81ED-4DB2-BD59-A6C34878D82A}">
                    <a16:rowId xmlns:a16="http://schemas.microsoft.com/office/drawing/2014/main" val="4110028172"/>
                  </a:ext>
                </a:extLst>
              </a:tr>
              <a:tr h="260860">
                <a:tc>
                  <a:txBody>
                    <a:bodyPr/>
                    <a:lstStyle/>
                    <a:p>
                      <a:pPr lvl="0">
                        <a:buNone/>
                      </a:pPr>
                      <a:r>
                        <a:rPr lang="en-US" sz="1400" b="0" i="0" u="none" strike="noStrike" noProof="0" dirty="0">
                          <a:solidFill>
                            <a:srgbClr val="000000"/>
                          </a:solidFill>
                          <a:latin typeface="Franklin Gothic Book"/>
                        </a:rPr>
                        <a:t>Status</a:t>
                      </a:r>
                    </a:p>
                  </a:txBody>
                  <a:tcPr/>
                </a:tc>
                <a:extLst>
                  <a:ext uri="{0D108BD9-81ED-4DB2-BD59-A6C34878D82A}">
                    <a16:rowId xmlns:a16="http://schemas.microsoft.com/office/drawing/2014/main" val="1853043728"/>
                  </a:ext>
                </a:extLst>
              </a:tr>
            </a:tbl>
          </a:graphicData>
        </a:graphic>
      </p:graphicFrame>
    </p:spTree>
    <p:extLst>
      <p:ext uri="{BB962C8B-B14F-4D97-AF65-F5344CB8AC3E}">
        <p14:creationId xmlns:p14="http://schemas.microsoft.com/office/powerpoint/2010/main" val="90385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AD7C-A9EB-BA47-606E-925EB6F8128C}"/>
              </a:ext>
            </a:extLst>
          </p:cNvPr>
          <p:cNvSpPr>
            <a:spLocks noGrp="1"/>
          </p:cNvSpPr>
          <p:nvPr>
            <p:ph type="ctrTitle"/>
          </p:nvPr>
        </p:nvSpPr>
        <p:spPr/>
        <p:txBody>
          <a:bodyPr/>
          <a:lstStyle/>
          <a:p>
            <a:r>
              <a:rPr lang="en-US" dirty="0">
                <a:latin typeface="Franklin Gothic Book"/>
              </a:rPr>
              <a:t>Can we triangulate driver name of Toll from inspection report</a:t>
            </a:r>
            <a:endParaRPr lang="en-US" dirty="0"/>
          </a:p>
        </p:txBody>
      </p:sp>
      <p:sp>
        <p:nvSpPr>
          <p:cNvPr id="5" name="Date Placeholder 4">
            <a:extLst>
              <a:ext uri="{FF2B5EF4-FFF2-40B4-BE49-F238E27FC236}">
                <a16:creationId xmlns:a16="http://schemas.microsoft.com/office/drawing/2014/main" id="{673B2743-CA33-8DE6-0A8A-637D2F4AB35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881657F6-8A3B-D865-9F21-2F48B41D194F}"/>
              </a:ext>
            </a:extLst>
          </p:cNvPr>
          <p:cNvSpPr>
            <a:spLocks noGrp="1"/>
          </p:cNvSpPr>
          <p:nvPr>
            <p:ph type="sldNum" sz="quarter" idx="12"/>
          </p:nvPr>
        </p:nvSpPr>
        <p:spPr/>
        <p:txBody>
          <a:bodyPr/>
          <a:lstStyle/>
          <a:p>
            <a:fld id="{8A7A6979-0714-4377-B894-6BE4C2D6E202}" type="slidenum">
              <a:rPr lang="en-US" smtClean="0"/>
              <a:pPr/>
              <a:t>24</a:t>
            </a:fld>
            <a:endParaRPr lang="en-US"/>
          </a:p>
        </p:txBody>
      </p:sp>
      <p:sp>
        <p:nvSpPr>
          <p:cNvPr id="9" name="Rectangle: Rounded Corners 8">
            <a:extLst>
              <a:ext uri="{FF2B5EF4-FFF2-40B4-BE49-F238E27FC236}">
                <a16:creationId xmlns:a16="http://schemas.microsoft.com/office/drawing/2014/main" id="{48C60D3D-D085-D3C1-6F66-8109E62D11C7}"/>
              </a:ext>
            </a:extLst>
          </p:cNvPr>
          <p:cNvSpPr/>
          <p:nvPr/>
        </p:nvSpPr>
        <p:spPr>
          <a:xfrm>
            <a:off x="783042" y="2297142"/>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Trailer picked from Location A</a:t>
            </a:r>
          </a:p>
        </p:txBody>
      </p:sp>
      <p:sp>
        <p:nvSpPr>
          <p:cNvPr id="17" name="Rectangle: Rounded Corners 16">
            <a:extLst>
              <a:ext uri="{FF2B5EF4-FFF2-40B4-BE49-F238E27FC236}">
                <a16:creationId xmlns:a16="http://schemas.microsoft.com/office/drawing/2014/main" id="{E07BBA48-9921-2CE1-898E-3A10058DE8BC}"/>
              </a:ext>
            </a:extLst>
          </p:cNvPr>
          <p:cNvSpPr/>
          <p:nvPr/>
        </p:nvSpPr>
        <p:spPr>
          <a:xfrm>
            <a:off x="5239372" y="2306666"/>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Toll</a:t>
            </a:r>
          </a:p>
        </p:txBody>
      </p:sp>
      <p:sp>
        <p:nvSpPr>
          <p:cNvPr id="18" name="Rectangle: Rounded Corners 17">
            <a:extLst>
              <a:ext uri="{FF2B5EF4-FFF2-40B4-BE49-F238E27FC236}">
                <a16:creationId xmlns:a16="http://schemas.microsoft.com/office/drawing/2014/main" id="{712BFC91-E4FE-948E-0B73-AF6950705D47}"/>
              </a:ext>
            </a:extLst>
          </p:cNvPr>
          <p:cNvSpPr/>
          <p:nvPr/>
        </p:nvSpPr>
        <p:spPr>
          <a:xfrm>
            <a:off x="7400862" y="2306667"/>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Trailer stopped at location B</a:t>
            </a:r>
          </a:p>
        </p:txBody>
      </p:sp>
      <p:sp>
        <p:nvSpPr>
          <p:cNvPr id="19" name="Rectangle: Rounded Corners 18">
            <a:extLst>
              <a:ext uri="{FF2B5EF4-FFF2-40B4-BE49-F238E27FC236}">
                <a16:creationId xmlns:a16="http://schemas.microsoft.com/office/drawing/2014/main" id="{42C9691B-DA5D-3202-D07F-F289AFF31D94}"/>
              </a:ext>
            </a:extLst>
          </p:cNvPr>
          <p:cNvSpPr/>
          <p:nvPr/>
        </p:nvSpPr>
        <p:spPr>
          <a:xfrm>
            <a:off x="9562352" y="2306666"/>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Post Inspection Report</a:t>
            </a:r>
          </a:p>
        </p:txBody>
      </p:sp>
      <p:sp>
        <p:nvSpPr>
          <p:cNvPr id="22" name="TextBox 21">
            <a:extLst>
              <a:ext uri="{FF2B5EF4-FFF2-40B4-BE49-F238E27FC236}">
                <a16:creationId xmlns:a16="http://schemas.microsoft.com/office/drawing/2014/main" id="{07EFC251-3027-D8F6-229B-2A99142A35CA}"/>
              </a:ext>
            </a:extLst>
          </p:cNvPr>
          <p:cNvSpPr txBox="1"/>
          <p:nvPr/>
        </p:nvSpPr>
        <p:spPr>
          <a:xfrm>
            <a:off x="7099735" y="3628401"/>
            <a:ext cx="38452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err="1"/>
              <a:t>Driver_name</a:t>
            </a:r>
            <a:r>
              <a:rPr lang="en-US" i="1" dirty="0"/>
              <a:t> from </a:t>
            </a:r>
            <a:r>
              <a:rPr lang="en-US" b="1" i="1" dirty="0"/>
              <a:t>First </a:t>
            </a:r>
            <a:r>
              <a:rPr lang="en-US" i="1" dirty="0"/>
              <a:t>inspection report of VIN after </a:t>
            </a:r>
            <a:r>
              <a:rPr lang="en-US" i="1" dirty="0" err="1"/>
              <a:t>toll_created_time</a:t>
            </a:r>
            <a:endParaRPr lang="en-US" i="1" dirty="0"/>
          </a:p>
        </p:txBody>
      </p:sp>
      <p:sp>
        <p:nvSpPr>
          <p:cNvPr id="23" name="TextBox 22">
            <a:extLst>
              <a:ext uri="{FF2B5EF4-FFF2-40B4-BE49-F238E27FC236}">
                <a16:creationId xmlns:a16="http://schemas.microsoft.com/office/drawing/2014/main" id="{1CBC1C5B-7936-F253-321B-3A67B1C57415}"/>
              </a:ext>
            </a:extLst>
          </p:cNvPr>
          <p:cNvSpPr txBox="1"/>
          <p:nvPr/>
        </p:nvSpPr>
        <p:spPr>
          <a:xfrm>
            <a:off x="2959161" y="3628151"/>
            <a:ext cx="38643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err="1"/>
              <a:t>Driver_name</a:t>
            </a:r>
            <a:r>
              <a:rPr lang="en-US" i="1" dirty="0"/>
              <a:t> from </a:t>
            </a:r>
            <a:r>
              <a:rPr lang="en-US" b="1" i="1" dirty="0"/>
              <a:t>Last </a:t>
            </a:r>
            <a:r>
              <a:rPr lang="en-US" i="1" dirty="0"/>
              <a:t>inspection</a:t>
            </a:r>
            <a:r>
              <a:rPr lang="en-US" b="1" i="1" dirty="0"/>
              <a:t> </a:t>
            </a:r>
            <a:r>
              <a:rPr lang="en-US" i="1" dirty="0"/>
              <a:t>report of VIN after </a:t>
            </a:r>
            <a:r>
              <a:rPr lang="en-US" i="1" dirty="0" err="1"/>
              <a:t>toll_created_time</a:t>
            </a:r>
            <a:endParaRPr lang="en-US" i="1" dirty="0"/>
          </a:p>
        </p:txBody>
      </p:sp>
      <p:sp>
        <p:nvSpPr>
          <p:cNvPr id="24" name="TextBox 23">
            <a:extLst>
              <a:ext uri="{FF2B5EF4-FFF2-40B4-BE49-F238E27FC236}">
                <a16:creationId xmlns:a16="http://schemas.microsoft.com/office/drawing/2014/main" id="{0AE9754D-7163-9B27-A838-A94A4340AF40}"/>
              </a:ext>
            </a:extLst>
          </p:cNvPr>
          <p:cNvSpPr txBox="1"/>
          <p:nvPr/>
        </p:nvSpPr>
        <p:spPr>
          <a:xfrm>
            <a:off x="916391" y="5264273"/>
            <a:ext cx="10030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*Caveat: Accuracy depends on adherence to filling inspection report.</a:t>
            </a:r>
          </a:p>
        </p:txBody>
      </p:sp>
      <p:cxnSp>
        <p:nvCxnSpPr>
          <p:cNvPr id="7" name="Straight Arrow Connector 6">
            <a:extLst>
              <a:ext uri="{FF2B5EF4-FFF2-40B4-BE49-F238E27FC236}">
                <a16:creationId xmlns:a16="http://schemas.microsoft.com/office/drawing/2014/main" id="{7CB4BDD3-7F1E-1F06-C7D7-150C6A2E4082}"/>
              </a:ext>
            </a:extLst>
          </p:cNvPr>
          <p:cNvCxnSpPr/>
          <p:nvPr/>
        </p:nvCxnSpPr>
        <p:spPr>
          <a:xfrm>
            <a:off x="2604558" y="2613709"/>
            <a:ext cx="464670" cy="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B9D3A9EA-D0F9-70DF-2E84-470AE39C9930}"/>
              </a:ext>
            </a:extLst>
          </p:cNvPr>
          <p:cNvSpPr/>
          <p:nvPr/>
        </p:nvSpPr>
        <p:spPr>
          <a:xfrm>
            <a:off x="3850029" y="1740211"/>
            <a:ext cx="4682626" cy="449106"/>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Book"/>
              </a:rPr>
              <a:t>Trailer</a:t>
            </a:r>
            <a:r>
              <a:rPr lang="en-US" sz="1800" baseline="0" dirty="0">
                <a:latin typeface="Franklin Gothic Book"/>
              </a:rPr>
              <a:t> Moves</a:t>
            </a:r>
            <a:r>
              <a:rPr lang="en-US" sz="1800" dirty="0">
                <a:latin typeface="Franklin Gothic Book"/>
                <a:ea typeface="Franklin Gothic Book"/>
                <a:cs typeface="Franklin Gothic Book"/>
              </a:rPr>
              <a:t>​</a:t>
            </a:r>
            <a:endParaRPr lang="en-US" dirty="0"/>
          </a:p>
        </p:txBody>
      </p:sp>
      <p:sp>
        <p:nvSpPr>
          <p:cNvPr id="13" name="Right Brace 12">
            <a:extLst>
              <a:ext uri="{FF2B5EF4-FFF2-40B4-BE49-F238E27FC236}">
                <a16:creationId xmlns:a16="http://schemas.microsoft.com/office/drawing/2014/main" id="{1E198388-E233-2B58-639A-2FBAD3CFC238}"/>
              </a:ext>
            </a:extLst>
          </p:cNvPr>
          <p:cNvSpPr/>
          <p:nvPr/>
        </p:nvSpPr>
        <p:spPr>
          <a:xfrm rot="5400000">
            <a:off x="8517465" y="1026708"/>
            <a:ext cx="607608" cy="4402666"/>
          </a:xfrm>
          <a:prstGeom prst="rightBrac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5CEB82A0-1C4C-335D-9DB3-758EBE2A7149}"/>
              </a:ext>
            </a:extLst>
          </p:cNvPr>
          <p:cNvSpPr/>
          <p:nvPr/>
        </p:nvSpPr>
        <p:spPr>
          <a:xfrm rot="5400000">
            <a:off x="4559547" y="2087532"/>
            <a:ext cx="637490" cy="2305922"/>
          </a:xfrm>
          <a:prstGeom prst="rightBrac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1065F4D1-A7BC-3140-3502-59328CDC188A}"/>
              </a:ext>
            </a:extLst>
          </p:cNvPr>
          <p:cNvSpPr txBox="1"/>
          <p:nvPr/>
        </p:nvSpPr>
        <p:spPr>
          <a:xfrm>
            <a:off x="5216585" y="4447300"/>
            <a:ext cx="3092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solidFill>
                  <a:schemeClr val="accent1"/>
                </a:solidFill>
              </a:rPr>
              <a:t>Matching these can help match some* tolls to drivers</a:t>
            </a:r>
            <a:endParaRPr lang="en-US">
              <a:solidFill>
                <a:schemeClr val="accent1"/>
              </a:solidFill>
            </a:endParaRPr>
          </a:p>
        </p:txBody>
      </p:sp>
      <p:cxnSp>
        <p:nvCxnSpPr>
          <p:cNvPr id="4" name="Straight Arrow Connector 3">
            <a:extLst>
              <a:ext uri="{FF2B5EF4-FFF2-40B4-BE49-F238E27FC236}">
                <a16:creationId xmlns:a16="http://schemas.microsoft.com/office/drawing/2014/main" id="{F4EF2641-FDAF-C5F3-3C6C-8B91A68938EB}"/>
              </a:ext>
            </a:extLst>
          </p:cNvPr>
          <p:cNvCxnSpPr>
            <a:cxnSpLocks/>
          </p:cNvCxnSpPr>
          <p:nvPr/>
        </p:nvCxnSpPr>
        <p:spPr>
          <a:xfrm>
            <a:off x="4785783" y="2604183"/>
            <a:ext cx="455145" cy="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8BF0F57-E343-840B-CC2D-87307C884622}"/>
              </a:ext>
            </a:extLst>
          </p:cNvPr>
          <p:cNvCxnSpPr>
            <a:cxnSpLocks/>
          </p:cNvCxnSpPr>
          <p:nvPr/>
        </p:nvCxnSpPr>
        <p:spPr>
          <a:xfrm>
            <a:off x="7052784" y="2604185"/>
            <a:ext cx="340845" cy="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B9CBE1-904E-C163-D8AE-1F844511F866}"/>
              </a:ext>
            </a:extLst>
          </p:cNvPr>
          <p:cNvCxnSpPr>
            <a:cxnSpLocks/>
          </p:cNvCxnSpPr>
          <p:nvPr/>
        </p:nvCxnSpPr>
        <p:spPr>
          <a:xfrm>
            <a:off x="9214908" y="2604183"/>
            <a:ext cx="350370" cy="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C1B10E16-4AF6-A69B-36A8-B9F71C569BBE}"/>
              </a:ext>
            </a:extLst>
          </p:cNvPr>
          <p:cNvSpPr/>
          <p:nvPr/>
        </p:nvSpPr>
        <p:spPr>
          <a:xfrm>
            <a:off x="3077882" y="2306666"/>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Pre Inspection Report</a:t>
            </a:r>
          </a:p>
        </p:txBody>
      </p:sp>
    </p:spTree>
    <p:extLst>
      <p:ext uri="{BB962C8B-B14F-4D97-AF65-F5344CB8AC3E}">
        <p14:creationId xmlns:p14="http://schemas.microsoft.com/office/powerpoint/2010/main" val="155478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ECEC-6581-B471-EE60-09784F2C0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943D61-0EA6-FDA2-428B-0FBAA50057F9}"/>
              </a:ext>
            </a:extLst>
          </p:cNvPr>
          <p:cNvSpPr>
            <a:spLocks noGrp="1"/>
          </p:cNvSpPr>
          <p:nvPr>
            <p:ph type="ctrTitle"/>
          </p:nvPr>
        </p:nvSpPr>
        <p:spPr>
          <a:xfrm>
            <a:off x="2107520" y="437030"/>
            <a:ext cx="7988980" cy="332399"/>
          </a:xfrm>
        </p:spPr>
        <p:txBody>
          <a:bodyPr/>
          <a:lstStyle/>
          <a:p>
            <a:r>
              <a:rPr lang="en-US" dirty="0">
                <a:latin typeface="Franklin Gothic Book"/>
              </a:rPr>
              <a:t>Potential Solution: Flat-Rate Subscription for Tolls</a:t>
            </a:r>
            <a:endParaRPr lang="en-US" dirty="0"/>
          </a:p>
        </p:txBody>
      </p:sp>
      <p:sp>
        <p:nvSpPr>
          <p:cNvPr id="5" name="Date Placeholder 4">
            <a:extLst>
              <a:ext uri="{FF2B5EF4-FFF2-40B4-BE49-F238E27FC236}">
                <a16:creationId xmlns:a16="http://schemas.microsoft.com/office/drawing/2014/main" id="{3D0EEF43-2348-3250-699E-CD3B9E733FA5}"/>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E47F3D44-763A-2A56-B2A7-4CEBF80470C0}"/>
              </a:ext>
            </a:extLst>
          </p:cNvPr>
          <p:cNvSpPr>
            <a:spLocks noGrp="1"/>
          </p:cNvSpPr>
          <p:nvPr>
            <p:ph type="sldNum" sz="quarter" idx="12"/>
          </p:nvPr>
        </p:nvSpPr>
        <p:spPr/>
        <p:txBody>
          <a:bodyPr/>
          <a:lstStyle/>
          <a:p>
            <a:fld id="{8A7A6979-0714-4377-B894-6BE4C2D6E202}" type="slidenum">
              <a:rPr lang="en-US" smtClean="0"/>
              <a:pPr/>
              <a:t>25</a:t>
            </a:fld>
            <a:endParaRPr lang="en-US"/>
          </a:p>
        </p:txBody>
      </p:sp>
      <p:sp>
        <p:nvSpPr>
          <p:cNvPr id="4" name="Title 1">
            <a:extLst>
              <a:ext uri="{FF2B5EF4-FFF2-40B4-BE49-F238E27FC236}">
                <a16:creationId xmlns:a16="http://schemas.microsoft.com/office/drawing/2014/main" id="{C29DF1F1-D5A9-A05B-345A-A6B0E3E2E6C1}"/>
              </a:ext>
            </a:extLst>
          </p:cNvPr>
          <p:cNvSpPr txBox="1">
            <a:spLocks/>
          </p:cNvSpPr>
          <p:nvPr/>
        </p:nvSpPr>
        <p:spPr bwMode="blackWhite">
          <a:xfrm>
            <a:off x="5145995" y="1364504"/>
            <a:ext cx="6626905"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dirty="0">
                <a:latin typeface="Franklin Gothic Book"/>
              </a:rPr>
              <a:t>How does it solve the current challenges?</a:t>
            </a:r>
          </a:p>
        </p:txBody>
      </p:sp>
      <p:graphicFrame>
        <p:nvGraphicFramePr>
          <p:cNvPr id="3" name="Table 2">
            <a:extLst>
              <a:ext uri="{FF2B5EF4-FFF2-40B4-BE49-F238E27FC236}">
                <a16:creationId xmlns:a16="http://schemas.microsoft.com/office/drawing/2014/main" id="{427E4103-3F36-82BA-6FDF-4B26466D0BB2}"/>
              </a:ext>
            </a:extLst>
          </p:cNvPr>
          <p:cNvGraphicFramePr>
            <a:graphicFrameLocks noGrp="1"/>
          </p:cNvGraphicFramePr>
          <p:nvPr>
            <p:extLst>
              <p:ext uri="{D42A27DB-BD31-4B8C-83A1-F6EECF244321}">
                <p14:modId xmlns:p14="http://schemas.microsoft.com/office/powerpoint/2010/main" val="1228254533"/>
              </p:ext>
            </p:extLst>
          </p:nvPr>
        </p:nvGraphicFramePr>
        <p:xfrm>
          <a:off x="5143500" y="1698999"/>
          <a:ext cx="6624714" cy="1921453"/>
        </p:xfrm>
        <a:graphic>
          <a:graphicData uri="http://schemas.openxmlformats.org/drawingml/2006/table">
            <a:tbl>
              <a:tblPr firstRow="1" bandRow="1">
                <a:tableStyleId>{5C22544A-7EE6-4342-B048-85BDC9FD1C3A}</a:tableStyleId>
              </a:tblPr>
              <a:tblGrid>
                <a:gridCol w="3312357">
                  <a:extLst>
                    <a:ext uri="{9D8B030D-6E8A-4147-A177-3AD203B41FA5}">
                      <a16:colId xmlns:a16="http://schemas.microsoft.com/office/drawing/2014/main" val="1784895781"/>
                    </a:ext>
                  </a:extLst>
                </a:gridCol>
                <a:gridCol w="3312357">
                  <a:extLst>
                    <a:ext uri="{9D8B030D-6E8A-4147-A177-3AD203B41FA5}">
                      <a16:colId xmlns:a16="http://schemas.microsoft.com/office/drawing/2014/main" val="3652972550"/>
                    </a:ext>
                  </a:extLst>
                </a:gridCol>
              </a:tblGrid>
              <a:tr h="392373">
                <a:tc>
                  <a:txBody>
                    <a:bodyPr/>
                    <a:lstStyle/>
                    <a:p>
                      <a:r>
                        <a:rPr lang="en-US" sz="1600" dirty="0">
                          <a:solidFill>
                            <a:schemeClr val="bg1"/>
                          </a:solidFill>
                          <a:latin typeface="Franklin Gothic Medium"/>
                        </a:rPr>
                        <a:t>Current Challenges </a:t>
                      </a:r>
                    </a:p>
                  </a:txBody>
                  <a:tcPr>
                    <a:solidFill>
                      <a:schemeClr val="accent1">
                        <a:lumMod val="20000"/>
                        <a:lumOff val="80000"/>
                      </a:schemeClr>
                    </a:solidFill>
                  </a:tcPr>
                </a:tc>
                <a:tc>
                  <a:txBody>
                    <a:bodyPr/>
                    <a:lstStyle/>
                    <a:p>
                      <a:r>
                        <a:rPr lang="en-US" sz="1600" dirty="0">
                          <a:solidFill>
                            <a:schemeClr val="bg1"/>
                          </a:solidFill>
                          <a:latin typeface="Franklin Gothic Medium"/>
                        </a:rPr>
                        <a:t>Flat-Rate Subscription Solution</a:t>
                      </a:r>
                    </a:p>
                  </a:txBody>
                  <a:tcPr>
                    <a:solidFill>
                      <a:schemeClr val="accent1">
                        <a:lumMod val="60000"/>
                        <a:lumOff val="40000"/>
                      </a:schemeClr>
                    </a:solidFill>
                  </a:tcPr>
                </a:tc>
                <a:extLst>
                  <a:ext uri="{0D108BD9-81ED-4DB2-BD59-A6C34878D82A}">
                    <a16:rowId xmlns:a16="http://schemas.microsoft.com/office/drawing/2014/main" val="2308517733"/>
                  </a:ext>
                </a:extLst>
              </a:tr>
              <a:tr h="370840">
                <a:tc>
                  <a:txBody>
                    <a:bodyPr/>
                    <a:lstStyle/>
                    <a:p>
                      <a:r>
                        <a:rPr lang="en-US" sz="1600" dirty="0">
                          <a:solidFill>
                            <a:schemeClr val="bg1"/>
                          </a:solidFill>
                        </a:rPr>
                        <a:t>Tolls needed to be associated in timely manner</a:t>
                      </a:r>
                    </a:p>
                  </a:txBody>
                  <a:tcPr>
                    <a:solidFill>
                      <a:schemeClr val="tx2">
                        <a:lumMod val="20000"/>
                        <a:lumOff val="80000"/>
                      </a:schemeClr>
                    </a:solidFill>
                  </a:tcPr>
                </a:tc>
                <a:tc>
                  <a:txBody>
                    <a:bodyPr/>
                    <a:lstStyle/>
                    <a:p>
                      <a:r>
                        <a:rPr lang="en-US" sz="1600" dirty="0">
                          <a:solidFill>
                            <a:schemeClr val="bg1"/>
                          </a:solidFill>
                        </a:rPr>
                        <a:t>Collect tolls fee before service</a:t>
                      </a:r>
                    </a:p>
                  </a:txBody>
                  <a:tcPr>
                    <a:noFill/>
                  </a:tcPr>
                </a:tc>
                <a:extLst>
                  <a:ext uri="{0D108BD9-81ED-4DB2-BD59-A6C34878D82A}">
                    <a16:rowId xmlns:a16="http://schemas.microsoft.com/office/drawing/2014/main" val="1588865304"/>
                  </a:ext>
                </a:extLst>
              </a:tr>
              <a:tr h="370840">
                <a:tc>
                  <a:txBody>
                    <a:bodyPr/>
                    <a:lstStyle/>
                    <a:p>
                      <a:r>
                        <a:rPr lang="en-US" sz="1600" dirty="0">
                          <a:solidFill>
                            <a:schemeClr val="bg1"/>
                          </a:solidFill>
                        </a:rPr>
                        <a:t>Limited data from customers side</a:t>
                      </a:r>
                    </a:p>
                  </a:txBody>
                  <a:tcPr>
                    <a:solidFill>
                      <a:schemeClr val="tx2">
                        <a:lumMod val="20000"/>
                        <a:lumOff val="80000"/>
                      </a:schemeClr>
                    </a:solidFill>
                  </a:tcPr>
                </a:tc>
                <a:tc>
                  <a:txBody>
                    <a:bodyPr/>
                    <a:lstStyle/>
                    <a:p>
                      <a:r>
                        <a:rPr lang="en-US" sz="1600" dirty="0">
                          <a:solidFill>
                            <a:schemeClr val="bg1"/>
                          </a:solidFill>
                        </a:rPr>
                        <a:t>No need to rely on customers' data</a:t>
                      </a:r>
                    </a:p>
                  </a:txBody>
                  <a:tcPr>
                    <a:noFill/>
                  </a:tcPr>
                </a:tc>
                <a:extLst>
                  <a:ext uri="{0D108BD9-81ED-4DB2-BD59-A6C34878D82A}">
                    <a16:rowId xmlns:a16="http://schemas.microsoft.com/office/drawing/2014/main" val="4238926004"/>
                  </a:ext>
                </a:extLst>
              </a:tr>
              <a:tr h="370839">
                <a:tc>
                  <a:txBody>
                    <a:bodyPr/>
                    <a:lstStyle/>
                    <a:p>
                      <a:pPr lvl="0">
                        <a:buNone/>
                      </a:pPr>
                      <a:r>
                        <a:rPr lang="en-US" sz="1600" dirty="0">
                          <a:solidFill>
                            <a:schemeClr val="bg1"/>
                          </a:solidFill>
                        </a:rPr>
                        <a:t>Trailers being used by multiple carriers</a:t>
                      </a:r>
                    </a:p>
                  </a:txBody>
                  <a:tcPr>
                    <a:solidFill>
                      <a:schemeClr val="tx2">
                        <a:lumMod val="20000"/>
                        <a:lumOff val="80000"/>
                      </a:schemeClr>
                    </a:solidFill>
                  </a:tcPr>
                </a:tc>
                <a:tc>
                  <a:txBody>
                    <a:bodyPr/>
                    <a:lstStyle/>
                    <a:p>
                      <a:pPr lvl="0">
                        <a:buNone/>
                      </a:pPr>
                      <a:r>
                        <a:rPr lang="en-US" sz="1600" dirty="0">
                          <a:solidFill>
                            <a:schemeClr val="bg1"/>
                          </a:solidFill>
                        </a:rPr>
                        <a:t>Segment-based tolls fee</a:t>
                      </a:r>
                    </a:p>
                  </a:txBody>
                  <a:tcPr>
                    <a:noFill/>
                  </a:tcPr>
                </a:tc>
                <a:extLst>
                  <a:ext uri="{0D108BD9-81ED-4DB2-BD59-A6C34878D82A}">
                    <a16:rowId xmlns:a16="http://schemas.microsoft.com/office/drawing/2014/main" val="3333413384"/>
                  </a:ext>
                </a:extLst>
              </a:tr>
            </a:tbl>
          </a:graphicData>
        </a:graphic>
      </p:graphicFrame>
      <p:sp>
        <p:nvSpPr>
          <p:cNvPr id="7" name="Title 1">
            <a:extLst>
              <a:ext uri="{FF2B5EF4-FFF2-40B4-BE49-F238E27FC236}">
                <a16:creationId xmlns:a16="http://schemas.microsoft.com/office/drawing/2014/main" id="{67E9F5F9-B7EA-ADF1-35E7-460CBFD739FC}"/>
              </a:ext>
            </a:extLst>
          </p:cNvPr>
          <p:cNvSpPr txBox="1">
            <a:spLocks/>
          </p:cNvSpPr>
          <p:nvPr/>
        </p:nvSpPr>
        <p:spPr bwMode="blackWhite">
          <a:xfrm>
            <a:off x="5145994" y="3951754"/>
            <a:ext cx="6626905"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dirty="0">
                <a:latin typeface="Franklin Gothic Book"/>
              </a:rPr>
              <a:t>How to find the amounts of toll to charge?</a:t>
            </a:r>
          </a:p>
        </p:txBody>
      </p:sp>
      <p:sp>
        <p:nvSpPr>
          <p:cNvPr id="11" name="Rectangle 10">
            <a:extLst>
              <a:ext uri="{FF2B5EF4-FFF2-40B4-BE49-F238E27FC236}">
                <a16:creationId xmlns:a16="http://schemas.microsoft.com/office/drawing/2014/main" id="{51B6083B-C16B-4659-D15C-1B32EEFBBA80}"/>
              </a:ext>
            </a:extLst>
          </p:cNvPr>
          <p:cNvSpPr/>
          <p:nvPr/>
        </p:nvSpPr>
        <p:spPr>
          <a:xfrm>
            <a:off x="5458166" y="4768645"/>
            <a:ext cx="1733550" cy="7334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Average tolls fee in region</a:t>
            </a:r>
          </a:p>
        </p:txBody>
      </p:sp>
      <p:sp>
        <p:nvSpPr>
          <p:cNvPr id="14" name="TextBox 13">
            <a:extLst>
              <a:ext uri="{FF2B5EF4-FFF2-40B4-BE49-F238E27FC236}">
                <a16:creationId xmlns:a16="http://schemas.microsoft.com/office/drawing/2014/main" id="{50C9E249-4E6F-5B3F-56C2-37B1E72E1CB0}"/>
              </a:ext>
            </a:extLst>
          </p:cNvPr>
          <p:cNvSpPr txBox="1"/>
          <p:nvPr/>
        </p:nvSpPr>
        <p:spPr>
          <a:xfrm>
            <a:off x="7505414" y="4628091"/>
            <a:ext cx="2052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Predictive Model</a:t>
            </a:r>
          </a:p>
        </p:txBody>
      </p:sp>
      <p:sp>
        <p:nvSpPr>
          <p:cNvPr id="16" name="TextBox 15">
            <a:extLst>
              <a:ext uri="{FF2B5EF4-FFF2-40B4-BE49-F238E27FC236}">
                <a16:creationId xmlns:a16="http://schemas.microsoft.com/office/drawing/2014/main" id="{F7151B91-F60D-1EC0-2788-52CA32569EB6}"/>
              </a:ext>
            </a:extLst>
          </p:cNvPr>
          <p:cNvSpPr txBox="1"/>
          <p:nvPr/>
        </p:nvSpPr>
        <p:spPr>
          <a:xfrm>
            <a:off x="10098538" y="4583270"/>
            <a:ext cx="189857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FF0000"/>
                </a:solidFill>
              </a:rPr>
              <a:t>Subscription </a:t>
            </a:r>
            <a:br>
              <a:rPr lang="en-US" sz="2400" b="1" dirty="0"/>
            </a:br>
            <a:r>
              <a:rPr lang="en-US" sz="2400" b="1" dirty="0">
                <a:solidFill>
                  <a:srgbClr val="FF0000"/>
                </a:solidFill>
              </a:rPr>
              <a:t>Toll Fee</a:t>
            </a:r>
            <a:endParaRPr lang="en-US" sz="2400" dirty="0"/>
          </a:p>
        </p:txBody>
      </p:sp>
      <p:sp>
        <p:nvSpPr>
          <p:cNvPr id="17" name="Arrow: Right 16">
            <a:extLst>
              <a:ext uri="{FF2B5EF4-FFF2-40B4-BE49-F238E27FC236}">
                <a16:creationId xmlns:a16="http://schemas.microsoft.com/office/drawing/2014/main" id="{D49A685F-F712-1067-B41B-05507851C3CB}"/>
              </a:ext>
            </a:extLst>
          </p:cNvPr>
          <p:cNvSpPr/>
          <p:nvPr/>
        </p:nvSpPr>
        <p:spPr>
          <a:xfrm>
            <a:off x="7381589" y="4979791"/>
            <a:ext cx="2543081" cy="307217"/>
          </a:xfrm>
          <a:prstGeom prst="rightArrow">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B7F91D9-096C-D7A2-1716-335484A4DDAF}"/>
              </a:ext>
            </a:extLst>
          </p:cNvPr>
          <p:cNvSpPr txBox="1"/>
          <p:nvPr/>
        </p:nvSpPr>
        <p:spPr>
          <a:xfrm>
            <a:off x="275992" y="2900848"/>
            <a:ext cx="4686765" cy="2284869"/>
          </a:xfrm>
          <a:prstGeom prst="rect">
            <a:avLst/>
          </a:prstGeom>
          <a:noFill/>
        </p:spPr>
        <p:txBody>
          <a:bodyPr wrap="square" lIns="91440" tIns="45720" rIns="91440" bIns="45720" rtlCol="0" anchor="t">
            <a:spAutoFit/>
          </a:bodyPr>
          <a:lstStyle/>
          <a:p>
            <a:pPr marL="342900" indent="-342900">
              <a:buFont typeface="Arial"/>
              <a:buChar char="•"/>
            </a:pPr>
            <a:r>
              <a:rPr lang="en-US" sz="2000" dirty="0"/>
              <a:t>Collect </a:t>
            </a:r>
            <a:r>
              <a:rPr lang="en-US" sz="2000" dirty="0">
                <a:solidFill>
                  <a:srgbClr val="FF0000"/>
                </a:solidFill>
              </a:rPr>
              <a:t>fixed amounts, segment-based of toll fee</a:t>
            </a:r>
            <a:r>
              <a:rPr lang="en-US" sz="2000" dirty="0"/>
              <a:t> from customers prior the service, give them back if they didn't pass the toll.</a:t>
            </a:r>
            <a:endParaRPr lang="en-US"/>
          </a:p>
          <a:p>
            <a:pPr marL="342900" indent="-342900">
              <a:buFont typeface="Arial"/>
              <a:buChar char="•"/>
            </a:pPr>
            <a:r>
              <a:rPr lang="en-US" sz="2000" dirty="0">
                <a:ea typeface="+mn-lt"/>
                <a:cs typeface="+mn-lt"/>
              </a:rPr>
              <a:t>The initial toll fee is unchanged whether the trailer passes through zero or multiple checkpoints</a:t>
            </a:r>
            <a:endParaRPr lang="en-US" dirty="0"/>
          </a:p>
        </p:txBody>
      </p:sp>
      <p:sp>
        <p:nvSpPr>
          <p:cNvPr id="12" name="Title 1">
            <a:extLst>
              <a:ext uri="{FF2B5EF4-FFF2-40B4-BE49-F238E27FC236}">
                <a16:creationId xmlns:a16="http://schemas.microsoft.com/office/drawing/2014/main" id="{F7C03495-B7C5-2DD0-9AAF-D031615128CC}"/>
              </a:ext>
            </a:extLst>
          </p:cNvPr>
          <p:cNvSpPr txBox="1">
            <a:spLocks/>
          </p:cNvSpPr>
          <p:nvPr/>
        </p:nvSpPr>
        <p:spPr bwMode="blackWhite">
          <a:xfrm>
            <a:off x="275992" y="2561105"/>
            <a:ext cx="3559855" cy="341924"/>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dirty="0">
                <a:latin typeface="Franklin Gothic Book"/>
              </a:rPr>
              <a:t>Business Model</a:t>
            </a:r>
          </a:p>
        </p:txBody>
      </p:sp>
      <p:sp>
        <p:nvSpPr>
          <p:cNvPr id="15" name="Title 1">
            <a:extLst>
              <a:ext uri="{FF2B5EF4-FFF2-40B4-BE49-F238E27FC236}">
                <a16:creationId xmlns:a16="http://schemas.microsoft.com/office/drawing/2014/main" id="{5F4B2CE0-85A0-95C0-EF2A-22F98F8ADEEC}"/>
              </a:ext>
            </a:extLst>
          </p:cNvPr>
          <p:cNvSpPr txBox="1">
            <a:spLocks/>
          </p:cNvSpPr>
          <p:nvPr/>
        </p:nvSpPr>
        <p:spPr bwMode="blackWhite">
          <a:xfrm>
            <a:off x="275992" y="1389529"/>
            <a:ext cx="4093255"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dirty="0">
                <a:latin typeface="Franklin Gothic Book"/>
              </a:rPr>
              <a:t>Goal</a:t>
            </a:r>
          </a:p>
        </p:txBody>
      </p:sp>
      <p:sp>
        <p:nvSpPr>
          <p:cNvPr id="19" name="TextBox 18">
            <a:extLst>
              <a:ext uri="{FF2B5EF4-FFF2-40B4-BE49-F238E27FC236}">
                <a16:creationId xmlns:a16="http://schemas.microsoft.com/office/drawing/2014/main" id="{1C7F9519-01F0-5093-4596-32B089B17AD7}"/>
              </a:ext>
            </a:extLst>
          </p:cNvPr>
          <p:cNvSpPr txBox="1"/>
          <p:nvPr/>
        </p:nvSpPr>
        <p:spPr>
          <a:xfrm>
            <a:off x="275992" y="1719747"/>
            <a:ext cx="4534365" cy="707886"/>
          </a:xfrm>
          <a:prstGeom prst="rect">
            <a:avLst/>
          </a:prstGeom>
          <a:noFill/>
        </p:spPr>
        <p:txBody>
          <a:bodyPr wrap="square" lIns="91440" tIns="45720" rIns="91440" bIns="45720" rtlCol="0" anchor="t">
            <a:spAutoFit/>
          </a:bodyPr>
          <a:lstStyle/>
          <a:p>
            <a:pPr marL="342900" indent="-342900">
              <a:buFont typeface="Arial"/>
              <a:buChar char="•"/>
            </a:pPr>
            <a:r>
              <a:rPr lang="en-US" sz="2000" dirty="0"/>
              <a:t>Upfront collection of potential toll cost</a:t>
            </a:r>
          </a:p>
        </p:txBody>
      </p:sp>
    </p:spTree>
    <p:extLst>
      <p:ext uri="{BB962C8B-B14F-4D97-AF65-F5344CB8AC3E}">
        <p14:creationId xmlns:p14="http://schemas.microsoft.com/office/powerpoint/2010/main" val="267485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C0DB6-2C8B-35F4-7F07-3A1B1D470628}"/>
            </a:ext>
          </a:extLst>
        </p:cNvPr>
        <p:cNvGrpSpPr/>
        <p:nvPr/>
      </p:nvGrpSpPr>
      <p:grpSpPr>
        <a:xfrm>
          <a:off x="0" y="0"/>
          <a:ext cx="0" cy="0"/>
          <a:chOff x="0" y="0"/>
          <a:chExt cx="0" cy="0"/>
        </a:xfrm>
      </p:grpSpPr>
      <p:sp>
        <p:nvSpPr>
          <p:cNvPr id="7" name="Isosceles Triangle 6">
            <a:extLst>
              <a:ext uri="{FF2B5EF4-FFF2-40B4-BE49-F238E27FC236}">
                <a16:creationId xmlns:a16="http://schemas.microsoft.com/office/drawing/2014/main" id="{B3C92025-B1C2-DE05-55FF-4193F0FAA7E6}"/>
              </a:ext>
            </a:extLst>
          </p:cNvPr>
          <p:cNvSpPr/>
          <p:nvPr/>
        </p:nvSpPr>
        <p:spPr>
          <a:xfrm>
            <a:off x="4388168" y="4418189"/>
            <a:ext cx="5111397" cy="170391"/>
          </a:xfrm>
          <a:prstGeom prst="triangle">
            <a:avLst/>
          </a:prstGeom>
          <a:solidFill>
            <a:schemeClr val="bg2">
              <a:lumMod val="20000"/>
              <a:lumOff val="80000"/>
            </a:schemeClr>
          </a:solidFill>
          <a:ln>
            <a:noFill/>
          </a:ln>
          <a:effectLst>
            <a:outerShdw blurRad="63500" dist="38100" dir="2700000">
              <a:srgbClr val="000000">
                <a:alpha val="40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C4B2EECB-D2E0-FB45-8B2F-A1E1419A7BE8}"/>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BCB5E22F-7675-C4E3-38A7-A2D85281CB2B}"/>
              </a:ext>
            </a:extLst>
          </p:cNvPr>
          <p:cNvSpPr>
            <a:spLocks noGrp="1"/>
          </p:cNvSpPr>
          <p:nvPr>
            <p:ph type="sldNum" sz="quarter" idx="12"/>
          </p:nvPr>
        </p:nvSpPr>
        <p:spPr>
          <a:xfrm>
            <a:off x="10172700" y="6286600"/>
            <a:ext cx="487680" cy="365760"/>
          </a:xfrm>
        </p:spPr>
        <p:txBody>
          <a:bodyPr/>
          <a:lstStyle/>
          <a:p>
            <a:fld id="{8A7A6979-0714-4377-B894-6BE4C2D6E202}" type="slidenum">
              <a:rPr lang="en-US" smtClean="0"/>
              <a:pPr/>
              <a:t>26</a:t>
            </a:fld>
            <a:endParaRPr lang="en-US"/>
          </a:p>
        </p:txBody>
      </p:sp>
      <p:sp>
        <p:nvSpPr>
          <p:cNvPr id="23" name="Rectangle: Rounded Corners 22">
            <a:extLst>
              <a:ext uri="{FF2B5EF4-FFF2-40B4-BE49-F238E27FC236}">
                <a16:creationId xmlns:a16="http://schemas.microsoft.com/office/drawing/2014/main" id="{EB60DA79-98D9-455B-C0D6-1BF683D29B67}"/>
              </a:ext>
            </a:extLst>
          </p:cNvPr>
          <p:cNvSpPr/>
          <p:nvPr/>
        </p:nvSpPr>
        <p:spPr>
          <a:xfrm>
            <a:off x="7438711" y="1413433"/>
            <a:ext cx="2065306" cy="59677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Look for previous 'n' customers who subscribed to the particular trailer</a:t>
            </a:r>
            <a:endParaRPr lang="en-US" dirty="0"/>
          </a:p>
        </p:txBody>
      </p:sp>
      <p:sp>
        <p:nvSpPr>
          <p:cNvPr id="24" name="Rectangle: Rounded Corners 23">
            <a:extLst>
              <a:ext uri="{FF2B5EF4-FFF2-40B4-BE49-F238E27FC236}">
                <a16:creationId xmlns:a16="http://schemas.microsoft.com/office/drawing/2014/main" id="{A96DFA2A-AD02-06B6-8283-C65D12DC2FE0}"/>
              </a:ext>
            </a:extLst>
          </p:cNvPr>
          <p:cNvSpPr/>
          <p:nvPr/>
        </p:nvSpPr>
        <p:spPr>
          <a:xfrm>
            <a:off x="2676210" y="241858"/>
            <a:ext cx="2474881" cy="60630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Retrieve previous inspection report without the detected damage</a:t>
            </a:r>
          </a:p>
        </p:txBody>
      </p:sp>
      <p:sp>
        <p:nvSpPr>
          <p:cNvPr id="25" name="Diamond 24">
            <a:extLst>
              <a:ext uri="{FF2B5EF4-FFF2-40B4-BE49-F238E27FC236}">
                <a16:creationId xmlns:a16="http://schemas.microsoft.com/office/drawing/2014/main" id="{9D02A781-2653-3BA5-3688-790B147C0918}"/>
              </a:ext>
            </a:extLst>
          </p:cNvPr>
          <p:cNvSpPr/>
          <p:nvPr/>
        </p:nvSpPr>
        <p:spPr>
          <a:xfrm>
            <a:off x="5747625" y="41100"/>
            <a:ext cx="2054250" cy="999600"/>
          </a:xfrm>
          <a:prstGeom prst="diamon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If previous report exist?</a:t>
            </a:r>
          </a:p>
        </p:txBody>
      </p:sp>
      <p:sp>
        <p:nvSpPr>
          <p:cNvPr id="36" name="Rectangle: Rounded Corners 35">
            <a:extLst>
              <a:ext uri="{FF2B5EF4-FFF2-40B4-BE49-F238E27FC236}">
                <a16:creationId xmlns:a16="http://schemas.microsoft.com/office/drawing/2014/main" id="{1F57E347-9440-3DD2-453B-C6EEAA121013}"/>
              </a:ext>
            </a:extLst>
          </p:cNvPr>
          <p:cNvSpPr/>
          <p:nvPr/>
        </p:nvSpPr>
        <p:spPr>
          <a:xfrm>
            <a:off x="7124385" y="9576358"/>
            <a:ext cx="2979706" cy="57772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Find who might be responsible</a:t>
            </a:r>
          </a:p>
          <a:p>
            <a:pPr algn="ctr"/>
            <a:r>
              <a:rPr lang="en-US" sz="1200" dirty="0">
                <a:ea typeface="HGｺﾞｼｯｸE"/>
              </a:rPr>
              <a:t>(identify all trips  occurred in this period)</a:t>
            </a:r>
          </a:p>
        </p:txBody>
      </p:sp>
      <p:graphicFrame>
        <p:nvGraphicFramePr>
          <p:cNvPr id="48" name="Table 47">
            <a:extLst>
              <a:ext uri="{FF2B5EF4-FFF2-40B4-BE49-F238E27FC236}">
                <a16:creationId xmlns:a16="http://schemas.microsoft.com/office/drawing/2014/main" id="{3425A16A-ACAE-D774-A820-A00FA51DACA6}"/>
              </a:ext>
            </a:extLst>
          </p:cNvPr>
          <p:cNvGraphicFramePr>
            <a:graphicFrameLocks noGrp="1"/>
          </p:cNvGraphicFramePr>
          <p:nvPr>
            <p:extLst>
              <p:ext uri="{D42A27DB-BD31-4B8C-83A1-F6EECF244321}">
                <p14:modId xmlns:p14="http://schemas.microsoft.com/office/powerpoint/2010/main" val="1890185843"/>
              </p:ext>
            </p:extLst>
          </p:nvPr>
        </p:nvGraphicFramePr>
        <p:xfrm>
          <a:off x="6829425" y="10944225"/>
          <a:ext cx="3791993" cy="985308"/>
        </p:xfrm>
        <a:graphic>
          <a:graphicData uri="http://schemas.openxmlformats.org/drawingml/2006/table">
            <a:tbl>
              <a:tblPr firstRow="1" bandRow="1">
                <a:tableStyleId>{D27102A9-8310-4765-A935-A1911B00CA55}</a:tableStyleId>
              </a:tblPr>
              <a:tblGrid>
                <a:gridCol w="672000">
                  <a:extLst>
                    <a:ext uri="{9D8B030D-6E8A-4147-A177-3AD203B41FA5}">
                      <a16:colId xmlns:a16="http://schemas.microsoft.com/office/drawing/2014/main" val="2138243129"/>
                    </a:ext>
                  </a:extLst>
                </a:gridCol>
                <a:gridCol w="1175997">
                  <a:extLst>
                    <a:ext uri="{9D8B030D-6E8A-4147-A177-3AD203B41FA5}">
                      <a16:colId xmlns:a16="http://schemas.microsoft.com/office/drawing/2014/main" val="3286265422"/>
                    </a:ext>
                  </a:extLst>
                </a:gridCol>
                <a:gridCol w="1091997">
                  <a:extLst>
                    <a:ext uri="{9D8B030D-6E8A-4147-A177-3AD203B41FA5}">
                      <a16:colId xmlns:a16="http://schemas.microsoft.com/office/drawing/2014/main" val="1968790744"/>
                    </a:ext>
                  </a:extLst>
                </a:gridCol>
                <a:gridCol w="851999">
                  <a:extLst>
                    <a:ext uri="{9D8B030D-6E8A-4147-A177-3AD203B41FA5}">
                      <a16:colId xmlns:a16="http://schemas.microsoft.com/office/drawing/2014/main" val="3248427189"/>
                    </a:ext>
                  </a:extLst>
                </a:gridCol>
              </a:tblGrid>
              <a:tr h="239058">
                <a:tc>
                  <a:txBody>
                    <a:bodyPr/>
                    <a:lstStyle/>
                    <a:p>
                      <a:pPr lvl="0" algn="ctr">
                        <a:buNone/>
                      </a:pPr>
                      <a:r>
                        <a:rPr lang="en-US" sz="1000" dirty="0"/>
                        <a:t>VIN</a:t>
                      </a:r>
                    </a:p>
                  </a:txBody>
                  <a:tcPr/>
                </a:tc>
                <a:tc>
                  <a:txBody>
                    <a:bodyPr/>
                    <a:lstStyle/>
                    <a:p>
                      <a:pPr algn="ctr"/>
                      <a:r>
                        <a:rPr lang="en-US" sz="1000" err="1"/>
                        <a:t>Start_time</a:t>
                      </a:r>
                      <a:endParaRPr lang="en-US" sz="1000" dirty="0" err="1"/>
                    </a:p>
                  </a:txBody>
                  <a:tcPr/>
                </a:tc>
                <a:tc>
                  <a:txBody>
                    <a:bodyPr/>
                    <a:lstStyle/>
                    <a:p>
                      <a:pPr algn="ctr"/>
                      <a:r>
                        <a:rPr lang="en-US" sz="1000" err="1"/>
                        <a:t>End_time</a:t>
                      </a:r>
                      <a:endParaRPr lang="en-US" sz="1000" dirty="0" err="1"/>
                    </a:p>
                  </a:txBody>
                  <a:tcPr/>
                </a:tc>
                <a:tc>
                  <a:txBody>
                    <a:bodyPr/>
                    <a:lstStyle/>
                    <a:p>
                      <a:pPr algn="ctr"/>
                      <a:r>
                        <a:rPr lang="en-US" sz="1000" dirty="0"/>
                        <a:t>Customer</a:t>
                      </a:r>
                    </a:p>
                  </a:txBody>
                  <a:tcPr/>
                </a:tc>
                <a:extLst>
                  <a:ext uri="{0D108BD9-81ED-4DB2-BD59-A6C34878D82A}">
                    <a16:rowId xmlns:a16="http://schemas.microsoft.com/office/drawing/2014/main" val="949232132"/>
                  </a:ext>
                </a:extLst>
              </a:tr>
              <a:tr h="247156">
                <a:tc>
                  <a:txBody>
                    <a:bodyPr/>
                    <a:lstStyle/>
                    <a:p>
                      <a:pPr lvl="0">
                        <a:buNone/>
                      </a:pPr>
                      <a:r>
                        <a:rPr lang="en-US" sz="1000" dirty="0"/>
                        <a:t>001234</a:t>
                      </a:r>
                    </a:p>
                  </a:txBody>
                  <a:tcPr/>
                </a:tc>
                <a:tc>
                  <a:txBody>
                    <a:bodyPr/>
                    <a:lstStyle/>
                    <a:p>
                      <a:r>
                        <a:rPr lang="en-US" sz="1000" dirty="0"/>
                        <a:t>FEB 1 1:00PM</a:t>
                      </a:r>
                    </a:p>
                  </a:txBody>
                  <a:tcPr/>
                </a:tc>
                <a:tc>
                  <a:txBody>
                    <a:bodyPr/>
                    <a:lstStyle/>
                    <a:p>
                      <a:pPr lvl="0">
                        <a:buNone/>
                      </a:pPr>
                      <a:r>
                        <a:rPr lang="en-US" sz="1000" b="0" i="0" u="none" strike="noStrike" noProof="0" dirty="0">
                          <a:solidFill>
                            <a:srgbClr val="000000"/>
                          </a:solidFill>
                          <a:latin typeface="Franklin Gothic Book"/>
                        </a:rPr>
                        <a:t>FEB 1 3:00PM</a:t>
                      </a:r>
                      <a:endParaRPr lang="en-US" dirty="0"/>
                    </a:p>
                  </a:txBody>
                  <a:tcPr/>
                </a:tc>
                <a:tc>
                  <a:txBody>
                    <a:bodyPr/>
                    <a:lstStyle/>
                    <a:p>
                      <a:r>
                        <a:rPr lang="en-US" sz="1000" dirty="0"/>
                        <a:t>Customer A</a:t>
                      </a:r>
                    </a:p>
                  </a:txBody>
                  <a:tcPr/>
                </a:tc>
                <a:extLst>
                  <a:ext uri="{0D108BD9-81ED-4DB2-BD59-A6C34878D82A}">
                    <a16:rowId xmlns:a16="http://schemas.microsoft.com/office/drawing/2014/main" val="1226884446"/>
                  </a:ext>
                </a:extLst>
              </a:tr>
              <a:tr h="247156">
                <a:tc>
                  <a:txBody>
                    <a:bodyPr/>
                    <a:lstStyle/>
                    <a:p>
                      <a:pPr lvl="0">
                        <a:buNone/>
                      </a:pPr>
                      <a:r>
                        <a:rPr lang="en-US" sz="1000"/>
                        <a:t>002468</a:t>
                      </a:r>
                      <a:endParaRPr lang="en-US" sz="1000" dirty="0"/>
                    </a:p>
                  </a:txBody>
                  <a:tcPr/>
                </a:tc>
                <a:tc>
                  <a:txBody>
                    <a:bodyPr/>
                    <a:lstStyle/>
                    <a:p>
                      <a:r>
                        <a:rPr lang="en-US" sz="1000" dirty="0"/>
                        <a:t>FEB 7 2:00PM</a:t>
                      </a:r>
                    </a:p>
                  </a:txBody>
                  <a:tcPr/>
                </a:tc>
                <a:tc>
                  <a:txBody>
                    <a:bodyPr/>
                    <a:lstStyle/>
                    <a:p>
                      <a:pPr lvl="0">
                        <a:buNone/>
                      </a:pPr>
                      <a:r>
                        <a:rPr lang="en-US" sz="1000" b="0" i="0" u="none" strike="noStrike" noProof="0" dirty="0">
                          <a:solidFill>
                            <a:srgbClr val="000000"/>
                          </a:solidFill>
                          <a:latin typeface="Franklin Gothic Book"/>
                        </a:rPr>
                        <a:t>FEB 10 3:00PM</a:t>
                      </a:r>
                      <a:endParaRPr lang="en-US" dirty="0"/>
                    </a:p>
                  </a:txBody>
                  <a:tcPr/>
                </a:tc>
                <a:tc>
                  <a:txBody>
                    <a:bodyPr/>
                    <a:lstStyle/>
                    <a:p>
                      <a:r>
                        <a:rPr lang="en-US" sz="1000" dirty="0"/>
                        <a:t>Customer A</a:t>
                      </a:r>
                    </a:p>
                  </a:txBody>
                  <a:tcPr/>
                </a:tc>
                <a:extLst>
                  <a:ext uri="{0D108BD9-81ED-4DB2-BD59-A6C34878D82A}">
                    <a16:rowId xmlns:a16="http://schemas.microsoft.com/office/drawing/2014/main" val="3690723395"/>
                  </a:ext>
                </a:extLst>
              </a:tr>
              <a:tr h="247156">
                <a:tc>
                  <a:txBody>
                    <a:bodyPr/>
                    <a:lstStyle/>
                    <a:p>
                      <a:pPr lvl="0">
                        <a:buNone/>
                      </a:pPr>
                      <a:r>
                        <a:rPr lang="en-US" sz="1000" b="0" i="0" u="none" strike="noStrike" noProof="0" dirty="0">
                          <a:solidFill>
                            <a:srgbClr val="000000"/>
                          </a:solidFill>
                          <a:latin typeface="Franklin Gothic Book"/>
                        </a:rPr>
                        <a:t>001369</a:t>
                      </a:r>
                    </a:p>
                  </a:txBody>
                  <a:tcPr/>
                </a:tc>
                <a:tc>
                  <a:txBody>
                    <a:bodyPr/>
                    <a:lstStyle/>
                    <a:p>
                      <a:pPr lvl="0">
                        <a:buNone/>
                      </a:pPr>
                      <a:r>
                        <a:rPr lang="en-US" sz="1000" b="0" i="0" u="none" strike="noStrike" noProof="0" dirty="0">
                          <a:solidFill>
                            <a:srgbClr val="000000"/>
                          </a:solidFill>
                          <a:latin typeface="Franklin Gothic Book"/>
                        </a:rPr>
                        <a:t>FEB 21 3:00PM</a:t>
                      </a:r>
                      <a:endParaRPr lang="en-US" dirty="0"/>
                    </a:p>
                  </a:txBody>
                  <a:tcPr/>
                </a:tc>
                <a:tc>
                  <a:txBody>
                    <a:bodyPr/>
                    <a:lstStyle/>
                    <a:p>
                      <a:pPr lvl="0">
                        <a:buNone/>
                      </a:pPr>
                      <a:r>
                        <a:rPr lang="en-US" sz="1000" b="0" i="0" u="none" strike="noStrike" noProof="0" dirty="0">
                          <a:solidFill>
                            <a:srgbClr val="000000"/>
                          </a:solidFill>
                          <a:latin typeface="Franklin Gothic Book"/>
                        </a:rPr>
                        <a:t>FEB 22 8:00AM</a:t>
                      </a:r>
                      <a:endParaRPr lang="en-US"/>
                    </a:p>
                  </a:txBody>
                  <a:tcPr/>
                </a:tc>
                <a:tc>
                  <a:txBody>
                    <a:bodyPr/>
                    <a:lstStyle/>
                    <a:p>
                      <a:r>
                        <a:rPr lang="en-US" sz="1000" dirty="0"/>
                        <a:t>Customer B</a:t>
                      </a:r>
                    </a:p>
                  </a:txBody>
                  <a:tcPr/>
                </a:tc>
                <a:extLst>
                  <a:ext uri="{0D108BD9-81ED-4DB2-BD59-A6C34878D82A}">
                    <a16:rowId xmlns:a16="http://schemas.microsoft.com/office/drawing/2014/main" val="866268037"/>
                  </a:ext>
                </a:extLst>
              </a:tr>
            </a:tbl>
          </a:graphicData>
        </a:graphic>
      </p:graphicFrame>
      <p:sp>
        <p:nvSpPr>
          <p:cNvPr id="50" name="Rectangle: Rounded Corners 49">
            <a:extLst>
              <a:ext uri="{FF2B5EF4-FFF2-40B4-BE49-F238E27FC236}">
                <a16:creationId xmlns:a16="http://schemas.microsoft.com/office/drawing/2014/main" id="{A827A63A-2793-31BF-1098-954621988857}"/>
              </a:ext>
            </a:extLst>
          </p:cNvPr>
          <p:cNvSpPr/>
          <p:nvPr/>
        </p:nvSpPr>
        <p:spPr>
          <a:xfrm>
            <a:off x="6557741" y="10483818"/>
            <a:ext cx="4341781" cy="48247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u="sng" dirty="0"/>
              <a:t>Potential Trips which could have caused the damage</a:t>
            </a:r>
            <a:endParaRPr lang="en-US" dirty="0"/>
          </a:p>
        </p:txBody>
      </p:sp>
      <p:cxnSp>
        <p:nvCxnSpPr>
          <p:cNvPr id="52" name="Straight Arrow Connector 51">
            <a:extLst>
              <a:ext uri="{FF2B5EF4-FFF2-40B4-BE49-F238E27FC236}">
                <a16:creationId xmlns:a16="http://schemas.microsoft.com/office/drawing/2014/main" id="{F04EE867-59A4-2182-DEA3-36A1EA703473}"/>
              </a:ext>
            </a:extLst>
          </p:cNvPr>
          <p:cNvCxnSpPr>
            <a:cxnSpLocks/>
          </p:cNvCxnSpPr>
          <p:nvPr/>
        </p:nvCxnSpPr>
        <p:spPr>
          <a:xfrm>
            <a:off x="5156881" y="536106"/>
            <a:ext cx="582021" cy="8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E5A2571-1F5E-25CE-F944-00E136C2851E}"/>
              </a:ext>
            </a:extLst>
          </p:cNvPr>
          <p:cNvCxnSpPr>
            <a:cxnSpLocks/>
          </p:cNvCxnSpPr>
          <p:nvPr/>
        </p:nvCxnSpPr>
        <p:spPr>
          <a:xfrm>
            <a:off x="5318806" y="2012480"/>
            <a:ext cx="996" cy="40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Arrow: Curved Left 61">
            <a:extLst>
              <a:ext uri="{FF2B5EF4-FFF2-40B4-BE49-F238E27FC236}">
                <a16:creationId xmlns:a16="http://schemas.microsoft.com/office/drawing/2014/main" id="{97198493-A143-604C-139B-48B101CD70ED}"/>
              </a:ext>
            </a:extLst>
          </p:cNvPr>
          <p:cNvSpPr/>
          <p:nvPr/>
        </p:nvSpPr>
        <p:spPr>
          <a:xfrm>
            <a:off x="10453094" y="9839934"/>
            <a:ext cx="440624" cy="78427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4" name="Straight Arrow Connector 63">
            <a:extLst>
              <a:ext uri="{FF2B5EF4-FFF2-40B4-BE49-F238E27FC236}">
                <a16:creationId xmlns:a16="http://schemas.microsoft.com/office/drawing/2014/main" id="{DD5F55B4-B28C-7265-C7EA-362D5B1ECF3C}"/>
              </a:ext>
            </a:extLst>
          </p:cNvPr>
          <p:cNvCxnSpPr>
            <a:cxnSpLocks/>
          </p:cNvCxnSpPr>
          <p:nvPr/>
        </p:nvCxnSpPr>
        <p:spPr>
          <a:xfrm flipV="1">
            <a:off x="2175556" y="535172"/>
            <a:ext cx="496296" cy="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B9659D5E-9329-8C4D-19AA-2F3B70CA831A}"/>
              </a:ext>
            </a:extLst>
          </p:cNvPr>
          <p:cNvSpPr/>
          <p:nvPr/>
        </p:nvSpPr>
        <p:spPr>
          <a:xfrm>
            <a:off x="456885" y="241858"/>
            <a:ext cx="1712881" cy="57772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Inspection report detects damage</a:t>
            </a:r>
          </a:p>
        </p:txBody>
      </p:sp>
      <p:sp>
        <p:nvSpPr>
          <p:cNvPr id="70" name="Diamond 69">
            <a:extLst>
              <a:ext uri="{FF2B5EF4-FFF2-40B4-BE49-F238E27FC236}">
                <a16:creationId xmlns:a16="http://schemas.microsoft.com/office/drawing/2014/main" id="{A9F259AD-CA66-F76C-A61C-3BC5BA60090A}"/>
              </a:ext>
            </a:extLst>
          </p:cNvPr>
          <p:cNvSpPr/>
          <p:nvPr/>
        </p:nvSpPr>
        <p:spPr>
          <a:xfrm>
            <a:off x="7452600" y="2422349"/>
            <a:ext cx="2054250" cy="999600"/>
          </a:xfrm>
          <a:prstGeom prst="diamon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Any customers found?</a:t>
            </a:r>
            <a:endParaRPr lang="en-US" dirty="0"/>
          </a:p>
        </p:txBody>
      </p:sp>
      <p:sp>
        <p:nvSpPr>
          <p:cNvPr id="72" name="Rectangle: Rounded Corners 71">
            <a:extLst>
              <a:ext uri="{FF2B5EF4-FFF2-40B4-BE49-F238E27FC236}">
                <a16:creationId xmlns:a16="http://schemas.microsoft.com/office/drawing/2014/main" id="{69A1A130-C723-FF80-8C52-4585B88A6FCF}"/>
              </a:ext>
            </a:extLst>
          </p:cNvPr>
          <p:cNvSpPr/>
          <p:nvPr/>
        </p:nvSpPr>
        <p:spPr>
          <a:xfrm>
            <a:off x="9077010" y="3813733"/>
            <a:ext cx="2189131" cy="59677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mn-lt"/>
                <a:cs typeface="+mn-lt"/>
              </a:rPr>
              <a:t>No data available</a:t>
            </a:r>
            <a:endParaRPr lang="en-US" dirty="0">
              <a:ea typeface="+mn-lt"/>
              <a:cs typeface="+mn-lt"/>
            </a:endParaRPr>
          </a:p>
          <a:p>
            <a:pPr algn="ctr"/>
            <a:r>
              <a:rPr lang="en-US" sz="1200" dirty="0">
                <a:ea typeface="+mn-lt"/>
                <a:cs typeface="+mn-lt"/>
              </a:rPr>
              <a:t>Manual review required</a:t>
            </a:r>
            <a:endParaRPr lang="en-US" dirty="0"/>
          </a:p>
        </p:txBody>
      </p:sp>
      <p:sp>
        <p:nvSpPr>
          <p:cNvPr id="73" name="Rectangle: Rounded Corners 72">
            <a:extLst>
              <a:ext uri="{FF2B5EF4-FFF2-40B4-BE49-F238E27FC236}">
                <a16:creationId xmlns:a16="http://schemas.microsoft.com/office/drawing/2014/main" id="{3DD98C7D-5EDC-60EB-67A1-41AEE24ED37B}"/>
              </a:ext>
            </a:extLst>
          </p:cNvPr>
          <p:cNvSpPr/>
          <p:nvPr/>
        </p:nvSpPr>
        <p:spPr>
          <a:xfrm>
            <a:off x="4238310" y="1413433"/>
            <a:ext cx="2065306" cy="59677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Find all trips in between the two reports using telematics data</a:t>
            </a:r>
          </a:p>
        </p:txBody>
      </p:sp>
      <p:sp>
        <p:nvSpPr>
          <p:cNvPr id="74" name="Diamond 73">
            <a:extLst>
              <a:ext uri="{FF2B5EF4-FFF2-40B4-BE49-F238E27FC236}">
                <a16:creationId xmlns:a16="http://schemas.microsoft.com/office/drawing/2014/main" id="{79E07C36-DAB6-0085-DC3C-D32BF463B8EC}"/>
              </a:ext>
            </a:extLst>
          </p:cNvPr>
          <p:cNvSpPr/>
          <p:nvPr/>
        </p:nvSpPr>
        <p:spPr>
          <a:xfrm>
            <a:off x="4290300" y="2422349"/>
            <a:ext cx="2054250" cy="999600"/>
          </a:xfrm>
          <a:prstGeom prst="diamon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 </a:t>
            </a:r>
            <a:r>
              <a:rPr lang="en-US" sz="1200" dirty="0">
                <a:ea typeface="+mn-lt"/>
                <a:cs typeface="+mn-lt"/>
              </a:rPr>
              <a:t>Only one customer picked trailer?</a:t>
            </a:r>
            <a:endParaRPr lang="en-US" dirty="0"/>
          </a:p>
        </p:txBody>
      </p:sp>
      <p:sp>
        <p:nvSpPr>
          <p:cNvPr id="75" name="Rectangle: Rounded Corners 74">
            <a:extLst>
              <a:ext uri="{FF2B5EF4-FFF2-40B4-BE49-F238E27FC236}">
                <a16:creationId xmlns:a16="http://schemas.microsoft.com/office/drawing/2014/main" id="{5D518FEE-1E32-2924-21B4-CD59FF28FE59}"/>
              </a:ext>
            </a:extLst>
          </p:cNvPr>
          <p:cNvSpPr/>
          <p:nvPr/>
        </p:nvSpPr>
        <p:spPr>
          <a:xfrm>
            <a:off x="2580960" y="3813733"/>
            <a:ext cx="2065306" cy="59677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Assign Responsibility to customer</a:t>
            </a:r>
            <a:endParaRPr lang="en-US" dirty="0"/>
          </a:p>
        </p:txBody>
      </p:sp>
      <p:sp>
        <p:nvSpPr>
          <p:cNvPr id="76" name="Rectangle: Rounded Corners 75">
            <a:extLst>
              <a:ext uri="{FF2B5EF4-FFF2-40B4-BE49-F238E27FC236}">
                <a16:creationId xmlns:a16="http://schemas.microsoft.com/office/drawing/2014/main" id="{D9D25C7C-098D-2C8F-07C2-761BEB269C1A}"/>
              </a:ext>
            </a:extLst>
          </p:cNvPr>
          <p:cNvSpPr/>
          <p:nvPr/>
        </p:nvSpPr>
        <p:spPr>
          <a:xfrm>
            <a:off x="5886135" y="3813733"/>
            <a:ext cx="2065306" cy="59677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List suspicious customers</a:t>
            </a:r>
            <a:endParaRPr lang="en-US" dirty="0"/>
          </a:p>
        </p:txBody>
      </p:sp>
      <p:cxnSp>
        <p:nvCxnSpPr>
          <p:cNvPr id="80" name="Straight Arrow Connector 79">
            <a:extLst>
              <a:ext uri="{FF2B5EF4-FFF2-40B4-BE49-F238E27FC236}">
                <a16:creationId xmlns:a16="http://schemas.microsoft.com/office/drawing/2014/main" id="{092A37AD-D2B2-A27C-0407-1E96893A3521}"/>
              </a:ext>
            </a:extLst>
          </p:cNvPr>
          <p:cNvCxnSpPr>
            <a:cxnSpLocks/>
          </p:cNvCxnSpPr>
          <p:nvPr/>
        </p:nvCxnSpPr>
        <p:spPr>
          <a:xfrm flipH="1">
            <a:off x="5396002" y="840905"/>
            <a:ext cx="818154" cy="446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6FC00C8-59F4-ACB4-763C-5DAF0D65617A}"/>
              </a:ext>
            </a:extLst>
          </p:cNvPr>
          <p:cNvCxnSpPr>
            <a:cxnSpLocks/>
          </p:cNvCxnSpPr>
          <p:nvPr/>
        </p:nvCxnSpPr>
        <p:spPr>
          <a:xfrm>
            <a:off x="8481106" y="1983905"/>
            <a:ext cx="996" cy="437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5B52A4D-3C69-3AC1-3890-F25949BA3115}"/>
              </a:ext>
            </a:extLst>
          </p:cNvPr>
          <p:cNvCxnSpPr>
            <a:cxnSpLocks/>
          </p:cNvCxnSpPr>
          <p:nvPr/>
        </p:nvCxnSpPr>
        <p:spPr>
          <a:xfrm>
            <a:off x="7271431" y="859955"/>
            <a:ext cx="810621" cy="41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657D9BB-77A0-9EC1-6C97-7887620B6319}"/>
              </a:ext>
            </a:extLst>
          </p:cNvPr>
          <p:cNvCxnSpPr>
            <a:cxnSpLocks/>
          </p:cNvCxnSpPr>
          <p:nvPr/>
        </p:nvCxnSpPr>
        <p:spPr>
          <a:xfrm flipH="1">
            <a:off x="3986302" y="3298355"/>
            <a:ext cx="818154" cy="446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128F74C-6693-A08E-9012-744AC98B0552}"/>
              </a:ext>
            </a:extLst>
          </p:cNvPr>
          <p:cNvCxnSpPr>
            <a:cxnSpLocks/>
          </p:cNvCxnSpPr>
          <p:nvPr/>
        </p:nvCxnSpPr>
        <p:spPr>
          <a:xfrm>
            <a:off x="5937931" y="3307880"/>
            <a:ext cx="810621" cy="41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2F8D7B1-E073-670F-B999-75316A7918DA}"/>
              </a:ext>
            </a:extLst>
          </p:cNvPr>
          <p:cNvCxnSpPr>
            <a:cxnSpLocks/>
          </p:cNvCxnSpPr>
          <p:nvPr/>
        </p:nvCxnSpPr>
        <p:spPr>
          <a:xfrm flipH="1">
            <a:off x="7043827" y="3279305"/>
            <a:ext cx="818154" cy="446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A869B25-CDA9-DC13-702B-3A8FEFD88CB7}"/>
              </a:ext>
            </a:extLst>
          </p:cNvPr>
          <p:cNvCxnSpPr>
            <a:cxnSpLocks/>
          </p:cNvCxnSpPr>
          <p:nvPr/>
        </p:nvCxnSpPr>
        <p:spPr>
          <a:xfrm>
            <a:off x="9100231" y="3279305"/>
            <a:ext cx="810621" cy="41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0379B83-44AA-B82F-BAE2-D5004C843B15}"/>
              </a:ext>
            </a:extLst>
          </p:cNvPr>
          <p:cNvSpPr txBox="1"/>
          <p:nvPr/>
        </p:nvSpPr>
        <p:spPr>
          <a:xfrm>
            <a:off x="5488885" y="793026"/>
            <a:ext cx="508903" cy="276999"/>
          </a:xfrm>
          <a:prstGeom prst="rect">
            <a:avLst/>
          </a:prstGeom>
          <a:noFill/>
        </p:spPr>
        <p:txBody>
          <a:bodyPr wrap="square" lIns="91440" tIns="45720" rIns="91440" bIns="45720" rtlCol="0" anchor="t">
            <a:spAutoFit/>
          </a:bodyPr>
          <a:lstStyle/>
          <a:p>
            <a:r>
              <a:rPr lang="en-US" sz="1200" dirty="0"/>
              <a:t>Yes</a:t>
            </a:r>
            <a:endParaRPr lang="en-US" dirty="0"/>
          </a:p>
        </p:txBody>
      </p:sp>
      <p:sp>
        <p:nvSpPr>
          <p:cNvPr id="98" name="TextBox 97">
            <a:extLst>
              <a:ext uri="{FF2B5EF4-FFF2-40B4-BE49-F238E27FC236}">
                <a16:creationId xmlns:a16="http://schemas.microsoft.com/office/drawing/2014/main" id="{6BF3D9FB-CFA2-2870-3919-9B65C3D7C247}"/>
              </a:ext>
            </a:extLst>
          </p:cNvPr>
          <p:cNvSpPr txBox="1"/>
          <p:nvPr/>
        </p:nvSpPr>
        <p:spPr>
          <a:xfrm>
            <a:off x="4136334" y="3250475"/>
            <a:ext cx="508903" cy="276999"/>
          </a:xfrm>
          <a:prstGeom prst="rect">
            <a:avLst/>
          </a:prstGeom>
          <a:noFill/>
        </p:spPr>
        <p:txBody>
          <a:bodyPr wrap="square" lIns="91440" tIns="45720" rIns="91440" bIns="45720" rtlCol="0" anchor="t">
            <a:spAutoFit/>
          </a:bodyPr>
          <a:lstStyle/>
          <a:p>
            <a:r>
              <a:rPr lang="en-US" sz="1200" dirty="0"/>
              <a:t>Yes</a:t>
            </a:r>
            <a:endParaRPr lang="en-US" dirty="0"/>
          </a:p>
        </p:txBody>
      </p:sp>
      <p:sp>
        <p:nvSpPr>
          <p:cNvPr id="99" name="TextBox 98">
            <a:extLst>
              <a:ext uri="{FF2B5EF4-FFF2-40B4-BE49-F238E27FC236}">
                <a16:creationId xmlns:a16="http://schemas.microsoft.com/office/drawing/2014/main" id="{819F5578-C28C-FF3C-FBF1-7515909356F6}"/>
              </a:ext>
            </a:extLst>
          </p:cNvPr>
          <p:cNvSpPr txBox="1"/>
          <p:nvPr/>
        </p:nvSpPr>
        <p:spPr>
          <a:xfrm>
            <a:off x="7127184" y="3145700"/>
            <a:ext cx="508903" cy="276999"/>
          </a:xfrm>
          <a:prstGeom prst="rect">
            <a:avLst/>
          </a:prstGeom>
          <a:noFill/>
        </p:spPr>
        <p:txBody>
          <a:bodyPr wrap="square" lIns="91440" tIns="45720" rIns="91440" bIns="45720" rtlCol="0" anchor="t">
            <a:spAutoFit/>
          </a:bodyPr>
          <a:lstStyle/>
          <a:p>
            <a:r>
              <a:rPr lang="en-US" sz="1200" dirty="0"/>
              <a:t>Yes</a:t>
            </a:r>
            <a:endParaRPr lang="en-US"/>
          </a:p>
        </p:txBody>
      </p:sp>
      <p:sp>
        <p:nvSpPr>
          <p:cNvPr id="100" name="TextBox 99">
            <a:extLst>
              <a:ext uri="{FF2B5EF4-FFF2-40B4-BE49-F238E27FC236}">
                <a16:creationId xmlns:a16="http://schemas.microsoft.com/office/drawing/2014/main" id="{75DCE009-7AEF-AAAA-D49D-6B36D9754678}"/>
              </a:ext>
            </a:extLst>
          </p:cNvPr>
          <p:cNvSpPr txBox="1"/>
          <p:nvPr/>
        </p:nvSpPr>
        <p:spPr>
          <a:xfrm>
            <a:off x="9508434" y="3145700"/>
            <a:ext cx="508903" cy="276999"/>
          </a:xfrm>
          <a:prstGeom prst="rect">
            <a:avLst/>
          </a:prstGeom>
          <a:noFill/>
        </p:spPr>
        <p:txBody>
          <a:bodyPr wrap="square" lIns="91440" tIns="45720" rIns="91440" bIns="45720" rtlCol="0" anchor="t">
            <a:spAutoFit/>
          </a:bodyPr>
          <a:lstStyle/>
          <a:p>
            <a:r>
              <a:rPr lang="en-US" sz="1200" dirty="0"/>
              <a:t>No</a:t>
            </a:r>
            <a:endParaRPr lang="en-US" dirty="0"/>
          </a:p>
        </p:txBody>
      </p:sp>
      <p:sp>
        <p:nvSpPr>
          <p:cNvPr id="101" name="TextBox 100">
            <a:extLst>
              <a:ext uri="{FF2B5EF4-FFF2-40B4-BE49-F238E27FC236}">
                <a16:creationId xmlns:a16="http://schemas.microsoft.com/office/drawing/2014/main" id="{C4A6260A-6D48-7FD6-FB55-32BA221F86C1}"/>
              </a:ext>
            </a:extLst>
          </p:cNvPr>
          <p:cNvSpPr txBox="1"/>
          <p:nvPr/>
        </p:nvSpPr>
        <p:spPr>
          <a:xfrm>
            <a:off x="6231834" y="3145700"/>
            <a:ext cx="508903" cy="276999"/>
          </a:xfrm>
          <a:prstGeom prst="rect">
            <a:avLst/>
          </a:prstGeom>
          <a:noFill/>
        </p:spPr>
        <p:txBody>
          <a:bodyPr wrap="square" lIns="91440" tIns="45720" rIns="91440" bIns="45720" rtlCol="0" anchor="t">
            <a:spAutoFit/>
          </a:bodyPr>
          <a:lstStyle/>
          <a:p>
            <a:r>
              <a:rPr lang="en-US" sz="1200" dirty="0"/>
              <a:t>No</a:t>
            </a:r>
            <a:endParaRPr lang="en-US" dirty="0"/>
          </a:p>
        </p:txBody>
      </p:sp>
      <p:sp>
        <p:nvSpPr>
          <p:cNvPr id="102" name="TextBox 101">
            <a:extLst>
              <a:ext uri="{FF2B5EF4-FFF2-40B4-BE49-F238E27FC236}">
                <a16:creationId xmlns:a16="http://schemas.microsoft.com/office/drawing/2014/main" id="{16139CE1-6FBC-0EB4-DE69-B920371AB29C}"/>
              </a:ext>
            </a:extLst>
          </p:cNvPr>
          <p:cNvSpPr txBox="1"/>
          <p:nvPr/>
        </p:nvSpPr>
        <p:spPr>
          <a:xfrm>
            <a:off x="7784409" y="878750"/>
            <a:ext cx="508903" cy="276999"/>
          </a:xfrm>
          <a:prstGeom prst="rect">
            <a:avLst/>
          </a:prstGeom>
          <a:noFill/>
        </p:spPr>
        <p:txBody>
          <a:bodyPr wrap="square" lIns="91440" tIns="45720" rIns="91440" bIns="45720" rtlCol="0" anchor="t">
            <a:spAutoFit/>
          </a:bodyPr>
          <a:lstStyle/>
          <a:p>
            <a:r>
              <a:rPr lang="en-US" sz="1200" dirty="0"/>
              <a:t>No</a:t>
            </a:r>
            <a:endParaRPr lang="en-US" dirty="0"/>
          </a:p>
        </p:txBody>
      </p:sp>
      <p:graphicFrame>
        <p:nvGraphicFramePr>
          <p:cNvPr id="4" name="Table 3">
            <a:extLst>
              <a:ext uri="{FF2B5EF4-FFF2-40B4-BE49-F238E27FC236}">
                <a16:creationId xmlns:a16="http://schemas.microsoft.com/office/drawing/2014/main" id="{04D32102-237B-35B0-B048-59F6587832C9}"/>
              </a:ext>
            </a:extLst>
          </p:cNvPr>
          <p:cNvGraphicFramePr>
            <a:graphicFrameLocks noGrp="1"/>
          </p:cNvGraphicFramePr>
          <p:nvPr>
            <p:extLst>
              <p:ext uri="{D42A27DB-BD31-4B8C-83A1-F6EECF244321}">
                <p14:modId xmlns:p14="http://schemas.microsoft.com/office/powerpoint/2010/main" val="2509535578"/>
              </p:ext>
            </p:extLst>
          </p:nvPr>
        </p:nvGraphicFramePr>
        <p:xfrm>
          <a:off x="4316730" y="4589526"/>
          <a:ext cx="5190308" cy="1283476"/>
        </p:xfrm>
        <a:graphic>
          <a:graphicData uri="http://schemas.openxmlformats.org/drawingml/2006/table">
            <a:tbl>
              <a:tblPr firstRow="1" bandRow="1">
                <a:tableStyleId>{D27102A9-8310-4765-A935-A1911B00CA55}</a:tableStyleId>
              </a:tblPr>
              <a:tblGrid>
                <a:gridCol w="1076712">
                  <a:extLst>
                    <a:ext uri="{9D8B030D-6E8A-4147-A177-3AD203B41FA5}">
                      <a16:colId xmlns:a16="http://schemas.microsoft.com/office/drawing/2014/main" val="1132170645"/>
                    </a:ext>
                  </a:extLst>
                </a:gridCol>
                <a:gridCol w="1110601">
                  <a:extLst>
                    <a:ext uri="{9D8B030D-6E8A-4147-A177-3AD203B41FA5}">
                      <a16:colId xmlns:a16="http://schemas.microsoft.com/office/drawing/2014/main" val="3286265422"/>
                    </a:ext>
                  </a:extLst>
                </a:gridCol>
                <a:gridCol w="1045882">
                  <a:extLst>
                    <a:ext uri="{9D8B030D-6E8A-4147-A177-3AD203B41FA5}">
                      <a16:colId xmlns:a16="http://schemas.microsoft.com/office/drawing/2014/main" val="363676703"/>
                    </a:ext>
                  </a:extLst>
                </a:gridCol>
                <a:gridCol w="1091226">
                  <a:extLst>
                    <a:ext uri="{9D8B030D-6E8A-4147-A177-3AD203B41FA5}">
                      <a16:colId xmlns:a16="http://schemas.microsoft.com/office/drawing/2014/main" val="1968790744"/>
                    </a:ext>
                  </a:extLst>
                </a:gridCol>
                <a:gridCol w="865887">
                  <a:extLst>
                    <a:ext uri="{9D8B030D-6E8A-4147-A177-3AD203B41FA5}">
                      <a16:colId xmlns:a16="http://schemas.microsoft.com/office/drawing/2014/main" val="3248427189"/>
                    </a:ext>
                  </a:extLst>
                </a:gridCol>
              </a:tblGrid>
              <a:tr h="239058">
                <a:tc>
                  <a:txBody>
                    <a:bodyPr/>
                    <a:lstStyle/>
                    <a:p>
                      <a:pPr algn="ctr"/>
                      <a:r>
                        <a:rPr lang="en-US" sz="1000" err="1"/>
                        <a:t>Start_Location</a:t>
                      </a:r>
                      <a:endParaRPr lang="en-US" sz="1000" dirty="0" err="1"/>
                    </a:p>
                  </a:txBody>
                  <a:tcPr/>
                </a:tc>
                <a:tc>
                  <a:txBody>
                    <a:bodyPr/>
                    <a:lstStyle/>
                    <a:p>
                      <a:pPr algn="ctr"/>
                      <a:r>
                        <a:rPr lang="en-US" sz="1000" err="1"/>
                        <a:t>Start_time</a:t>
                      </a:r>
                      <a:endParaRPr lang="en-US" sz="1000" dirty="0" err="1"/>
                    </a:p>
                  </a:txBody>
                  <a:tcPr/>
                </a:tc>
                <a:tc>
                  <a:txBody>
                    <a:bodyPr/>
                    <a:lstStyle/>
                    <a:p>
                      <a:pPr algn="ctr"/>
                      <a:r>
                        <a:rPr lang="en-US" sz="1000" err="1"/>
                        <a:t>End_Location</a:t>
                      </a:r>
                      <a:endParaRPr lang="en-US" sz="1000" dirty="0" err="1"/>
                    </a:p>
                  </a:txBody>
                  <a:tcPr/>
                </a:tc>
                <a:tc>
                  <a:txBody>
                    <a:bodyPr/>
                    <a:lstStyle/>
                    <a:p>
                      <a:pPr algn="ctr"/>
                      <a:r>
                        <a:rPr lang="en-US" sz="1000" err="1"/>
                        <a:t>End_time</a:t>
                      </a:r>
                      <a:endParaRPr lang="en-US" sz="1000" dirty="0" err="1"/>
                    </a:p>
                  </a:txBody>
                  <a:tcPr/>
                </a:tc>
                <a:tc>
                  <a:txBody>
                    <a:bodyPr/>
                    <a:lstStyle/>
                    <a:p>
                      <a:pPr algn="ctr"/>
                      <a:r>
                        <a:rPr lang="en-US" sz="1000" dirty="0"/>
                        <a:t>Customer</a:t>
                      </a:r>
                    </a:p>
                  </a:txBody>
                  <a:tcPr/>
                </a:tc>
                <a:extLst>
                  <a:ext uri="{0D108BD9-81ED-4DB2-BD59-A6C34878D82A}">
                    <a16:rowId xmlns:a16="http://schemas.microsoft.com/office/drawing/2014/main" val="949232132"/>
                  </a:ext>
                </a:extLst>
              </a:tr>
              <a:tr h="247156">
                <a:tc>
                  <a:txBody>
                    <a:bodyPr/>
                    <a:lstStyle/>
                    <a:p>
                      <a:r>
                        <a:rPr lang="en-US" sz="1000" dirty="0"/>
                        <a:t>Yard/Location A</a:t>
                      </a:r>
                    </a:p>
                  </a:txBody>
                  <a:tcPr/>
                </a:tc>
                <a:tc>
                  <a:txBody>
                    <a:bodyPr/>
                    <a:lstStyle/>
                    <a:p>
                      <a:r>
                        <a:rPr lang="en-US" sz="1000" dirty="0"/>
                        <a:t>FEB 1 1:00PM</a:t>
                      </a:r>
                    </a:p>
                  </a:txBody>
                  <a:tcPr/>
                </a:tc>
                <a:tc>
                  <a:txBody>
                    <a:bodyPr/>
                    <a:lstStyle/>
                    <a:p>
                      <a:pPr lvl="0">
                        <a:buNone/>
                      </a:pPr>
                      <a:r>
                        <a:rPr lang="en-US" sz="1000" b="0" i="0" u="none" strike="noStrike" noProof="0" dirty="0">
                          <a:solidFill>
                            <a:srgbClr val="000000"/>
                          </a:solidFill>
                          <a:latin typeface="Franklin Gothic Book"/>
                        </a:rPr>
                        <a:t>Yard/Location B</a:t>
                      </a:r>
                      <a:endParaRPr lang="en-US" dirty="0"/>
                    </a:p>
                  </a:txBody>
                  <a:tcPr/>
                </a:tc>
                <a:tc>
                  <a:txBody>
                    <a:bodyPr/>
                    <a:lstStyle/>
                    <a:p>
                      <a:pPr lvl="0">
                        <a:buNone/>
                      </a:pPr>
                      <a:r>
                        <a:rPr lang="en-US" sz="1000" b="0" i="0" u="none" strike="noStrike" noProof="0" dirty="0">
                          <a:solidFill>
                            <a:srgbClr val="000000"/>
                          </a:solidFill>
                          <a:latin typeface="Franklin Gothic Book"/>
                        </a:rPr>
                        <a:t>FEB 1 3:00PM</a:t>
                      </a:r>
                      <a:endParaRPr lang="en-US" dirty="0"/>
                    </a:p>
                  </a:txBody>
                  <a:tcPr/>
                </a:tc>
                <a:tc>
                  <a:txBody>
                    <a:bodyPr/>
                    <a:lstStyle/>
                    <a:p>
                      <a:r>
                        <a:rPr lang="en-US" sz="1000" dirty="0"/>
                        <a:t>Customer A</a:t>
                      </a:r>
                    </a:p>
                  </a:txBody>
                  <a:tcPr/>
                </a:tc>
                <a:extLst>
                  <a:ext uri="{0D108BD9-81ED-4DB2-BD59-A6C34878D82A}">
                    <a16:rowId xmlns:a16="http://schemas.microsoft.com/office/drawing/2014/main" val="1226884446"/>
                  </a:ext>
                </a:extLst>
              </a:tr>
              <a:tr h="247156">
                <a:tc>
                  <a:txBody>
                    <a:bodyPr/>
                    <a:lstStyle/>
                    <a:p>
                      <a:pPr lvl="0">
                        <a:buNone/>
                      </a:pPr>
                      <a:r>
                        <a:rPr lang="en-US" sz="1000" b="0" i="0" u="none" strike="noStrike" noProof="0" dirty="0">
                          <a:solidFill>
                            <a:srgbClr val="000000"/>
                          </a:solidFill>
                          <a:latin typeface="Franklin Gothic Book"/>
                        </a:rPr>
                        <a:t>Yard/Location </a:t>
                      </a:r>
                      <a:r>
                        <a:rPr lang="en-US" sz="1000" dirty="0"/>
                        <a:t>B</a:t>
                      </a:r>
                      <a:endParaRPr lang="en-US" sz="1000"/>
                    </a:p>
                  </a:txBody>
                  <a:tcPr/>
                </a:tc>
                <a:tc>
                  <a:txBody>
                    <a:bodyPr/>
                    <a:lstStyle/>
                    <a:p>
                      <a:r>
                        <a:rPr lang="en-US" sz="1000" dirty="0"/>
                        <a:t>FEB 7 2:00PM</a:t>
                      </a:r>
                    </a:p>
                  </a:txBody>
                  <a:tcPr/>
                </a:tc>
                <a:tc>
                  <a:txBody>
                    <a:bodyPr/>
                    <a:lstStyle/>
                    <a:p>
                      <a:pPr lvl="0">
                        <a:buNone/>
                      </a:pPr>
                      <a:r>
                        <a:rPr lang="en-US" sz="1000" b="0" i="0" u="none" strike="noStrike" noProof="0" dirty="0">
                          <a:solidFill>
                            <a:srgbClr val="000000"/>
                          </a:solidFill>
                          <a:latin typeface="Franklin Gothic Book"/>
                        </a:rPr>
                        <a:t>Yard/Location C</a:t>
                      </a:r>
                      <a:endParaRPr lang="en-US" dirty="0"/>
                    </a:p>
                  </a:txBody>
                  <a:tcPr/>
                </a:tc>
                <a:tc>
                  <a:txBody>
                    <a:bodyPr/>
                    <a:lstStyle/>
                    <a:p>
                      <a:pPr lvl="0">
                        <a:buNone/>
                      </a:pPr>
                      <a:r>
                        <a:rPr lang="en-US" sz="1000" b="0" i="0" u="none" strike="noStrike" noProof="0" dirty="0">
                          <a:solidFill>
                            <a:srgbClr val="000000"/>
                          </a:solidFill>
                          <a:latin typeface="Franklin Gothic Book"/>
                        </a:rPr>
                        <a:t>FEB 10 3:00PM</a:t>
                      </a:r>
                      <a:endParaRPr lang="en-US" dirty="0"/>
                    </a:p>
                  </a:txBody>
                  <a:tcPr/>
                </a:tc>
                <a:tc>
                  <a:txBody>
                    <a:bodyPr/>
                    <a:lstStyle/>
                    <a:p>
                      <a:r>
                        <a:rPr lang="en-US" sz="1000" dirty="0"/>
                        <a:t>Customer A</a:t>
                      </a:r>
                    </a:p>
                  </a:txBody>
                  <a:tcPr/>
                </a:tc>
                <a:extLst>
                  <a:ext uri="{0D108BD9-81ED-4DB2-BD59-A6C34878D82A}">
                    <a16:rowId xmlns:a16="http://schemas.microsoft.com/office/drawing/2014/main" val="3690723395"/>
                  </a:ext>
                </a:extLst>
              </a:tr>
              <a:tr h="247156">
                <a:tc>
                  <a:txBody>
                    <a:bodyPr/>
                    <a:lstStyle/>
                    <a:p>
                      <a:pPr lvl="0">
                        <a:buNone/>
                      </a:pPr>
                      <a:r>
                        <a:rPr lang="en-US" sz="1000" b="0" i="0" u="none" strike="noStrike" noProof="0" dirty="0">
                          <a:solidFill>
                            <a:srgbClr val="000000"/>
                          </a:solidFill>
                          <a:latin typeface="Franklin Gothic Book"/>
                        </a:rPr>
                        <a:t>Yard/Location C</a:t>
                      </a:r>
                      <a:endParaRPr lang="en-US" dirty="0"/>
                    </a:p>
                  </a:txBody>
                  <a:tcPr/>
                </a:tc>
                <a:tc>
                  <a:txBody>
                    <a:bodyPr/>
                    <a:lstStyle/>
                    <a:p>
                      <a:pPr lvl="0">
                        <a:buNone/>
                      </a:pPr>
                      <a:r>
                        <a:rPr lang="en-US" sz="1000" b="0" i="0" u="none" strike="noStrike" noProof="0" dirty="0">
                          <a:solidFill>
                            <a:srgbClr val="000000"/>
                          </a:solidFill>
                          <a:latin typeface="Franklin Gothic Book"/>
                        </a:rPr>
                        <a:t>FEB 21 3:00PM</a:t>
                      </a:r>
                      <a:endParaRPr lang="en-US" dirty="0"/>
                    </a:p>
                  </a:txBody>
                  <a:tcPr/>
                </a:tc>
                <a:tc>
                  <a:txBody>
                    <a:bodyPr/>
                    <a:lstStyle/>
                    <a:p>
                      <a:pPr lvl="0">
                        <a:buNone/>
                      </a:pPr>
                      <a:r>
                        <a:rPr lang="en-US" sz="1000" b="0" i="0" u="none" strike="noStrike" noProof="0" dirty="0">
                          <a:solidFill>
                            <a:srgbClr val="000000"/>
                          </a:solidFill>
                          <a:latin typeface="Franklin Gothic Book"/>
                        </a:rPr>
                        <a:t>Yard/Location D</a:t>
                      </a:r>
                      <a:endParaRPr lang="en-US" dirty="0"/>
                    </a:p>
                  </a:txBody>
                  <a:tcPr/>
                </a:tc>
                <a:tc>
                  <a:txBody>
                    <a:bodyPr/>
                    <a:lstStyle/>
                    <a:p>
                      <a:pPr lvl="0">
                        <a:buNone/>
                      </a:pPr>
                      <a:r>
                        <a:rPr lang="en-US" sz="1000" b="0" i="0" u="none" strike="noStrike" noProof="0" dirty="0">
                          <a:solidFill>
                            <a:srgbClr val="000000"/>
                          </a:solidFill>
                          <a:latin typeface="Franklin Gothic Book"/>
                        </a:rPr>
                        <a:t>FEB 22 8:00AM</a:t>
                      </a:r>
                      <a:endParaRPr lang="en-US"/>
                    </a:p>
                  </a:txBody>
                  <a:tcPr/>
                </a:tc>
                <a:tc>
                  <a:txBody>
                    <a:bodyPr/>
                    <a:lstStyle/>
                    <a:p>
                      <a:r>
                        <a:rPr lang="en-US" sz="1000" dirty="0"/>
                        <a:t>Customer B</a:t>
                      </a:r>
                    </a:p>
                  </a:txBody>
                  <a:tcPr/>
                </a:tc>
                <a:extLst>
                  <a:ext uri="{0D108BD9-81ED-4DB2-BD59-A6C34878D82A}">
                    <a16:rowId xmlns:a16="http://schemas.microsoft.com/office/drawing/2014/main" val="866268037"/>
                  </a:ext>
                </a:extLst>
              </a:tr>
            </a:tbl>
          </a:graphicData>
        </a:graphic>
      </p:graphicFrame>
      <p:sp>
        <p:nvSpPr>
          <p:cNvPr id="2" name="Title 1">
            <a:extLst>
              <a:ext uri="{FF2B5EF4-FFF2-40B4-BE49-F238E27FC236}">
                <a16:creationId xmlns:a16="http://schemas.microsoft.com/office/drawing/2014/main" id="{1CB901F5-459C-56F9-7F88-10B48EBD8AEB}"/>
              </a:ext>
            </a:extLst>
          </p:cNvPr>
          <p:cNvSpPr txBox="1">
            <a:spLocks/>
          </p:cNvSpPr>
          <p:nvPr/>
        </p:nvSpPr>
        <p:spPr>
          <a:xfrm>
            <a:off x="270041" y="9631596"/>
            <a:ext cx="2845480" cy="1167610"/>
          </a:xfrm>
          <a:prstGeom prst="rect">
            <a:avLst/>
          </a:prstGeom>
        </p:spPr>
        <p:txBody>
          <a:bodyPr lIns="91440" tIns="45720" rIns="91440" bIns="45720" anchor="t"/>
          <a:lstStyle>
            <a:defPPr>
              <a:defRPr lang="en-US"/>
            </a:defPPr>
            <a:lvl1pPr marL="0"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accent1"/>
                </a:solidFill>
                <a:latin typeface="Franklin Gothic Book"/>
              </a:rPr>
              <a:t>DAMAGES – Customer identification</a:t>
            </a:r>
            <a:endParaRPr lang="en-US" dirty="0">
              <a:solidFill>
                <a:schemeClr val="accent1"/>
              </a:solidFill>
            </a:endParaRPr>
          </a:p>
        </p:txBody>
      </p:sp>
      <p:sp>
        <p:nvSpPr>
          <p:cNvPr id="8" name="TextBox 7">
            <a:extLst>
              <a:ext uri="{FF2B5EF4-FFF2-40B4-BE49-F238E27FC236}">
                <a16:creationId xmlns:a16="http://schemas.microsoft.com/office/drawing/2014/main" id="{731DD900-60B3-9AA1-665B-56CEB485334F}"/>
              </a:ext>
            </a:extLst>
          </p:cNvPr>
          <p:cNvSpPr txBox="1"/>
          <p:nvPr/>
        </p:nvSpPr>
        <p:spPr>
          <a:xfrm>
            <a:off x="4731012" y="11984887"/>
            <a:ext cx="223077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rPr>
              <a:t>Questions Regarding Damages:</a:t>
            </a:r>
            <a:br>
              <a:rPr lang="en-US" sz="1600" dirty="0"/>
            </a:br>
            <a:r>
              <a:rPr lang="en-US" sz="1600" dirty="0">
                <a:solidFill>
                  <a:srgbClr val="FF0000"/>
                </a:solidFill>
              </a:rPr>
              <a:t>1. Based on our current understanding and data we can identify list of "suspicious" customers. Is that what you are looking for?</a:t>
            </a:r>
          </a:p>
        </p:txBody>
      </p:sp>
      <p:sp>
        <p:nvSpPr>
          <p:cNvPr id="10" name="Title 1">
            <a:extLst>
              <a:ext uri="{FF2B5EF4-FFF2-40B4-BE49-F238E27FC236}">
                <a16:creationId xmlns:a16="http://schemas.microsoft.com/office/drawing/2014/main" id="{78F3CCF5-F933-C2DA-A85C-DAA0C5C28195}"/>
              </a:ext>
            </a:extLst>
          </p:cNvPr>
          <p:cNvSpPr txBox="1">
            <a:spLocks/>
          </p:cNvSpPr>
          <p:nvPr/>
        </p:nvSpPr>
        <p:spPr>
          <a:xfrm>
            <a:off x="-3031876" y="2786612"/>
            <a:ext cx="2845480" cy="1431378"/>
          </a:xfrm>
          <a:prstGeom prst="rect">
            <a:avLst/>
          </a:prstGeom>
        </p:spPr>
        <p:txBody>
          <a:bodyPr lIns="91440" tIns="45720" rIns="91440" bIns="45720" anchor="t"/>
          <a:lstStyle>
            <a:defPPr>
              <a:defRPr lang="en-US"/>
            </a:defPPr>
            <a:lvl1pPr marL="0"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accent1"/>
                </a:solidFill>
                <a:latin typeface="Franklin Gothic Book"/>
              </a:rPr>
              <a:t>Damages – potential Customer identification</a:t>
            </a:r>
            <a:endParaRPr lang="en-US" dirty="0" err="1">
              <a:solidFill>
                <a:schemeClr val="accent1"/>
              </a:solidFill>
            </a:endParaRPr>
          </a:p>
        </p:txBody>
      </p:sp>
    </p:spTree>
    <p:extLst>
      <p:ext uri="{BB962C8B-B14F-4D97-AF65-F5344CB8AC3E}">
        <p14:creationId xmlns:p14="http://schemas.microsoft.com/office/powerpoint/2010/main" val="446141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634D-3C61-E723-3C44-EB56F2D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9D721-D346-A5E7-4241-6460F984C8A6}"/>
              </a:ext>
            </a:extLst>
          </p:cNvPr>
          <p:cNvSpPr>
            <a:spLocks noGrp="1"/>
          </p:cNvSpPr>
          <p:nvPr>
            <p:ph type="ctrTitle"/>
          </p:nvPr>
        </p:nvSpPr>
        <p:spPr>
          <a:xfrm>
            <a:off x="2107520" y="437030"/>
            <a:ext cx="7988980" cy="332399"/>
          </a:xfrm>
        </p:spPr>
        <p:txBody>
          <a:bodyPr/>
          <a:lstStyle/>
          <a:p>
            <a:r>
              <a:rPr lang="en-US" dirty="0">
                <a:latin typeface="Franklin Gothic Book"/>
              </a:rPr>
              <a:t>Potential Solution for Damage Attribution – Inspection reports</a:t>
            </a:r>
            <a:endParaRPr lang="en-US" b="0" i="0" dirty="0">
              <a:solidFill>
                <a:srgbClr val="000000"/>
              </a:solidFill>
              <a:latin typeface="Franklin Gothic Book"/>
            </a:endParaRPr>
          </a:p>
        </p:txBody>
      </p:sp>
      <p:sp>
        <p:nvSpPr>
          <p:cNvPr id="5" name="Date Placeholder 4">
            <a:extLst>
              <a:ext uri="{FF2B5EF4-FFF2-40B4-BE49-F238E27FC236}">
                <a16:creationId xmlns:a16="http://schemas.microsoft.com/office/drawing/2014/main" id="{090B3EA1-390F-FEA4-477E-FB067C2461D0}"/>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28380E02-0DF9-D62C-C1ED-4AE71C54E746}"/>
              </a:ext>
            </a:extLst>
          </p:cNvPr>
          <p:cNvSpPr>
            <a:spLocks noGrp="1"/>
          </p:cNvSpPr>
          <p:nvPr>
            <p:ph type="sldNum" sz="quarter" idx="12"/>
          </p:nvPr>
        </p:nvSpPr>
        <p:spPr/>
        <p:txBody>
          <a:bodyPr/>
          <a:lstStyle/>
          <a:p>
            <a:fld id="{8A7A6979-0714-4377-B894-6BE4C2D6E202}" type="slidenum">
              <a:rPr lang="en-US" smtClean="0"/>
              <a:pPr/>
              <a:t>27</a:t>
            </a:fld>
            <a:endParaRPr lang="en-US"/>
          </a:p>
        </p:txBody>
      </p:sp>
      <p:sp>
        <p:nvSpPr>
          <p:cNvPr id="4" name="Rectangle: Rounded Corners 3">
            <a:extLst>
              <a:ext uri="{FF2B5EF4-FFF2-40B4-BE49-F238E27FC236}">
                <a16:creationId xmlns:a16="http://schemas.microsoft.com/office/drawing/2014/main" id="{CFBCD385-10EC-1F8E-641A-750ACA7DB21C}"/>
              </a:ext>
            </a:extLst>
          </p:cNvPr>
          <p:cNvSpPr/>
          <p:nvPr/>
        </p:nvSpPr>
        <p:spPr>
          <a:xfrm>
            <a:off x="540777" y="1561750"/>
            <a:ext cx="2758030" cy="801013"/>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Retrieve Dataset</a:t>
            </a:r>
          </a:p>
          <a:p>
            <a:pPr algn="ctr"/>
            <a:r>
              <a:rPr lang="en-US" dirty="0"/>
              <a:t>(Get pre/post report)</a:t>
            </a:r>
          </a:p>
        </p:txBody>
      </p:sp>
      <p:sp>
        <p:nvSpPr>
          <p:cNvPr id="8" name="Rectangle: Rounded Corners 7">
            <a:extLst>
              <a:ext uri="{FF2B5EF4-FFF2-40B4-BE49-F238E27FC236}">
                <a16:creationId xmlns:a16="http://schemas.microsoft.com/office/drawing/2014/main" id="{BB43AFC3-DC8B-1386-D456-8F3A13988175}"/>
              </a:ext>
            </a:extLst>
          </p:cNvPr>
          <p:cNvSpPr/>
          <p:nvPr/>
        </p:nvSpPr>
        <p:spPr>
          <a:xfrm>
            <a:off x="4731777" y="1556194"/>
            <a:ext cx="2777085" cy="81723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Track VIN</a:t>
            </a:r>
          </a:p>
          <a:p>
            <a:pPr algn="ctr"/>
            <a:r>
              <a:rPr lang="en-US" dirty="0"/>
              <a:t>(Find relevant images)</a:t>
            </a:r>
          </a:p>
        </p:txBody>
      </p:sp>
      <p:sp>
        <p:nvSpPr>
          <p:cNvPr id="26" name="Rectangle: Rounded Corners 25">
            <a:extLst>
              <a:ext uri="{FF2B5EF4-FFF2-40B4-BE49-F238E27FC236}">
                <a16:creationId xmlns:a16="http://schemas.microsoft.com/office/drawing/2014/main" id="{A91B8503-4502-3EE6-0167-AA369942C7E8}"/>
              </a:ext>
            </a:extLst>
          </p:cNvPr>
          <p:cNvSpPr/>
          <p:nvPr/>
        </p:nvSpPr>
        <p:spPr>
          <a:xfrm>
            <a:off x="8795777" y="3895194"/>
            <a:ext cx="2774974" cy="914958"/>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Check Image Availability</a:t>
            </a:r>
          </a:p>
          <a:p>
            <a:pPr algn="ctr"/>
            <a:r>
              <a:rPr lang="en-US" dirty="0"/>
              <a:t>(do pre-report have </a:t>
            </a:r>
            <a:r>
              <a:rPr lang="en-US" dirty="0">
                <a:ea typeface="+mn-lt"/>
                <a:cs typeface="+mn-lt"/>
              </a:rPr>
              <a:t>image</a:t>
            </a:r>
            <a:r>
              <a:rPr lang="en-US" dirty="0"/>
              <a:t>?)</a:t>
            </a:r>
          </a:p>
        </p:txBody>
      </p:sp>
      <p:sp>
        <p:nvSpPr>
          <p:cNvPr id="27" name="Rectangle: Rounded Corners 26">
            <a:extLst>
              <a:ext uri="{FF2B5EF4-FFF2-40B4-BE49-F238E27FC236}">
                <a16:creationId xmlns:a16="http://schemas.microsoft.com/office/drawing/2014/main" id="{21C748A3-8939-E533-73F6-ADBE46BD1602}"/>
              </a:ext>
            </a:extLst>
          </p:cNvPr>
          <p:cNvSpPr/>
          <p:nvPr/>
        </p:nvSpPr>
        <p:spPr>
          <a:xfrm>
            <a:off x="8753442" y="1559861"/>
            <a:ext cx="2782029" cy="922012"/>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Preprocess Images</a:t>
            </a:r>
          </a:p>
          <a:p>
            <a:pPr algn="ctr"/>
            <a:r>
              <a:rPr lang="en-US" dirty="0"/>
              <a:t>(Fix lighting, angle, etc.)</a:t>
            </a:r>
          </a:p>
        </p:txBody>
      </p:sp>
      <p:sp>
        <p:nvSpPr>
          <p:cNvPr id="28" name="Rectangle: Rounded Corners 27">
            <a:extLst>
              <a:ext uri="{FF2B5EF4-FFF2-40B4-BE49-F238E27FC236}">
                <a16:creationId xmlns:a16="http://schemas.microsoft.com/office/drawing/2014/main" id="{E851AB98-D525-D5D2-FF28-0E58391A588F}"/>
              </a:ext>
            </a:extLst>
          </p:cNvPr>
          <p:cNvSpPr/>
          <p:nvPr/>
        </p:nvSpPr>
        <p:spPr>
          <a:xfrm>
            <a:off x="4590666" y="4501970"/>
            <a:ext cx="3233586" cy="90084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Compare pre &amp; post images</a:t>
            </a:r>
          </a:p>
          <a:p>
            <a:pPr algn="ctr"/>
            <a:r>
              <a:rPr lang="en-US" dirty="0"/>
              <a:t>(SSIM model)</a:t>
            </a:r>
          </a:p>
        </p:txBody>
      </p:sp>
      <p:sp>
        <p:nvSpPr>
          <p:cNvPr id="29" name="Rectangle: Rounded Corners 28">
            <a:extLst>
              <a:ext uri="{FF2B5EF4-FFF2-40B4-BE49-F238E27FC236}">
                <a16:creationId xmlns:a16="http://schemas.microsoft.com/office/drawing/2014/main" id="{ED7B2379-5608-5699-584C-85979A0C751D}"/>
              </a:ext>
            </a:extLst>
          </p:cNvPr>
          <p:cNvSpPr/>
          <p:nvPr/>
        </p:nvSpPr>
        <p:spPr>
          <a:xfrm>
            <a:off x="4625944" y="2963860"/>
            <a:ext cx="3170086" cy="943178"/>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Detect changes without comparison</a:t>
            </a:r>
          </a:p>
          <a:p>
            <a:pPr algn="ctr"/>
            <a:r>
              <a:rPr lang="en-US" dirty="0"/>
              <a:t>(CAM model)</a:t>
            </a:r>
          </a:p>
        </p:txBody>
      </p:sp>
      <p:sp>
        <p:nvSpPr>
          <p:cNvPr id="30" name="Rectangle: Rounded Corners 29">
            <a:extLst>
              <a:ext uri="{FF2B5EF4-FFF2-40B4-BE49-F238E27FC236}">
                <a16:creationId xmlns:a16="http://schemas.microsoft.com/office/drawing/2014/main" id="{E3B7AC58-E916-B251-7A1C-E32692CA245B}"/>
              </a:ext>
            </a:extLst>
          </p:cNvPr>
          <p:cNvSpPr/>
          <p:nvPr/>
        </p:nvSpPr>
        <p:spPr>
          <a:xfrm>
            <a:off x="343223" y="3796417"/>
            <a:ext cx="3381750" cy="900846"/>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Classify damage types(optional)</a:t>
            </a:r>
          </a:p>
          <a:p>
            <a:pPr algn="ctr"/>
            <a:r>
              <a:rPr lang="en-US" dirty="0"/>
              <a:t>(MobileNetV2 model)</a:t>
            </a:r>
          </a:p>
        </p:txBody>
      </p:sp>
      <p:cxnSp>
        <p:nvCxnSpPr>
          <p:cNvPr id="32" name="Straight Arrow Connector 31">
            <a:extLst>
              <a:ext uri="{FF2B5EF4-FFF2-40B4-BE49-F238E27FC236}">
                <a16:creationId xmlns:a16="http://schemas.microsoft.com/office/drawing/2014/main" id="{9CB852E3-D4ED-44F5-EC89-598921F849E5}"/>
              </a:ext>
            </a:extLst>
          </p:cNvPr>
          <p:cNvCxnSpPr/>
          <p:nvPr/>
        </p:nvCxnSpPr>
        <p:spPr>
          <a:xfrm flipV="1">
            <a:off x="3538361" y="1956110"/>
            <a:ext cx="931395" cy="7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E44C75F-4CDC-F9C5-C1A7-A409CA117331}"/>
              </a:ext>
            </a:extLst>
          </p:cNvPr>
          <p:cNvCxnSpPr>
            <a:cxnSpLocks/>
          </p:cNvCxnSpPr>
          <p:nvPr/>
        </p:nvCxnSpPr>
        <p:spPr>
          <a:xfrm flipV="1">
            <a:off x="7644693" y="1956110"/>
            <a:ext cx="931395" cy="7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177F8D6-DDC4-DE54-09E7-603BF0C5A004}"/>
              </a:ext>
            </a:extLst>
          </p:cNvPr>
          <p:cNvCxnSpPr>
            <a:cxnSpLocks/>
          </p:cNvCxnSpPr>
          <p:nvPr/>
        </p:nvCxnSpPr>
        <p:spPr>
          <a:xfrm>
            <a:off x="10135302" y="2613004"/>
            <a:ext cx="14174" cy="117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781F19A-4AB1-24E7-3D42-B244292D5088}"/>
              </a:ext>
            </a:extLst>
          </p:cNvPr>
          <p:cNvCxnSpPr>
            <a:cxnSpLocks/>
          </p:cNvCxnSpPr>
          <p:nvPr/>
        </p:nvCxnSpPr>
        <p:spPr>
          <a:xfrm flipH="1" flipV="1">
            <a:off x="7898755" y="3522443"/>
            <a:ext cx="783105" cy="494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C7BD5AD-596B-D58C-92B9-10B5B1C52168}"/>
              </a:ext>
            </a:extLst>
          </p:cNvPr>
          <p:cNvCxnSpPr>
            <a:cxnSpLocks/>
          </p:cNvCxnSpPr>
          <p:nvPr/>
        </p:nvCxnSpPr>
        <p:spPr>
          <a:xfrm flipH="1">
            <a:off x="7898755" y="4398057"/>
            <a:ext cx="846605" cy="507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B8CD7C-6533-7A5F-F5D6-02BADBC055B3}"/>
              </a:ext>
            </a:extLst>
          </p:cNvPr>
          <p:cNvCxnSpPr>
            <a:cxnSpLocks/>
          </p:cNvCxnSpPr>
          <p:nvPr/>
        </p:nvCxnSpPr>
        <p:spPr>
          <a:xfrm flipH="1">
            <a:off x="3862974" y="3466727"/>
            <a:ext cx="691387" cy="584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8516B29-2DDD-3FB4-8F52-298F0F74CE88}"/>
              </a:ext>
            </a:extLst>
          </p:cNvPr>
          <p:cNvCxnSpPr>
            <a:cxnSpLocks/>
          </p:cNvCxnSpPr>
          <p:nvPr/>
        </p:nvCxnSpPr>
        <p:spPr>
          <a:xfrm flipH="1" flipV="1">
            <a:off x="3891200" y="4390276"/>
            <a:ext cx="571439" cy="53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8">
            <a:extLst>
              <a:ext uri="{FF2B5EF4-FFF2-40B4-BE49-F238E27FC236}">
                <a16:creationId xmlns:a16="http://schemas.microsoft.com/office/drawing/2014/main" id="{FE3A8987-C163-367B-F8F9-A256ED75A002}"/>
              </a:ext>
            </a:extLst>
          </p:cNvPr>
          <p:cNvSpPr txBox="1"/>
          <p:nvPr/>
        </p:nvSpPr>
        <p:spPr>
          <a:xfrm>
            <a:off x="8243969" y="3426539"/>
            <a:ext cx="682408"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NO</a:t>
            </a:r>
          </a:p>
        </p:txBody>
      </p:sp>
      <p:sp>
        <p:nvSpPr>
          <p:cNvPr id="41" name="TextBox 8">
            <a:extLst>
              <a:ext uri="{FF2B5EF4-FFF2-40B4-BE49-F238E27FC236}">
                <a16:creationId xmlns:a16="http://schemas.microsoft.com/office/drawing/2014/main" id="{BAD514AE-21EA-C352-EF3F-07B1C23A0345}"/>
              </a:ext>
            </a:extLst>
          </p:cNvPr>
          <p:cNvSpPr txBox="1"/>
          <p:nvPr/>
        </p:nvSpPr>
        <p:spPr>
          <a:xfrm>
            <a:off x="8243969" y="4809428"/>
            <a:ext cx="682408"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Yes</a:t>
            </a:r>
          </a:p>
        </p:txBody>
      </p:sp>
    </p:spTree>
    <p:extLst>
      <p:ext uri="{BB962C8B-B14F-4D97-AF65-F5344CB8AC3E}">
        <p14:creationId xmlns:p14="http://schemas.microsoft.com/office/powerpoint/2010/main" val="938709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DEBAE-2748-696A-B8EE-E4AEAD06F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9190D-B52C-C407-65F2-49B0F6BAFC38}"/>
              </a:ext>
            </a:extLst>
          </p:cNvPr>
          <p:cNvSpPr>
            <a:spLocks noGrp="1"/>
          </p:cNvSpPr>
          <p:nvPr>
            <p:ph type="ctrTitle"/>
          </p:nvPr>
        </p:nvSpPr>
        <p:spPr>
          <a:xfrm>
            <a:off x="2107520" y="437030"/>
            <a:ext cx="7988980" cy="664797"/>
          </a:xfrm>
        </p:spPr>
        <p:txBody>
          <a:bodyPr/>
          <a:lstStyle/>
          <a:p>
            <a:r>
              <a:rPr lang="en-US" dirty="0">
                <a:latin typeface="Franklin Gothic Book"/>
              </a:rPr>
              <a:t>Potential Solution for Damage Attribution – Model comparison</a:t>
            </a:r>
            <a:endParaRPr lang="en-US" b="0" i="0" dirty="0">
              <a:solidFill>
                <a:srgbClr val="000000"/>
              </a:solidFill>
              <a:latin typeface="Franklin Gothic Book"/>
            </a:endParaRPr>
          </a:p>
        </p:txBody>
      </p:sp>
      <p:sp>
        <p:nvSpPr>
          <p:cNvPr id="5" name="Date Placeholder 4">
            <a:extLst>
              <a:ext uri="{FF2B5EF4-FFF2-40B4-BE49-F238E27FC236}">
                <a16:creationId xmlns:a16="http://schemas.microsoft.com/office/drawing/2014/main" id="{8716A494-D4EE-7016-9DB8-740918C366F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27D26287-5BCC-2A39-1A1A-CAA7CA3B1E3D}"/>
              </a:ext>
            </a:extLst>
          </p:cNvPr>
          <p:cNvSpPr>
            <a:spLocks noGrp="1"/>
          </p:cNvSpPr>
          <p:nvPr>
            <p:ph type="sldNum" sz="quarter" idx="12"/>
          </p:nvPr>
        </p:nvSpPr>
        <p:spPr/>
        <p:txBody>
          <a:bodyPr/>
          <a:lstStyle/>
          <a:p>
            <a:fld id="{8A7A6979-0714-4377-B894-6BE4C2D6E202}" type="slidenum">
              <a:rPr lang="en-US" smtClean="0"/>
              <a:pPr/>
              <a:t>28</a:t>
            </a:fld>
            <a:endParaRPr lang="en-US"/>
          </a:p>
        </p:txBody>
      </p:sp>
      <p:graphicFrame>
        <p:nvGraphicFramePr>
          <p:cNvPr id="12" name="Table 11">
            <a:extLst>
              <a:ext uri="{FF2B5EF4-FFF2-40B4-BE49-F238E27FC236}">
                <a16:creationId xmlns:a16="http://schemas.microsoft.com/office/drawing/2014/main" id="{D6A8A2CE-0A65-07D1-D422-3178402DF30D}"/>
              </a:ext>
            </a:extLst>
          </p:cNvPr>
          <p:cNvGraphicFramePr>
            <a:graphicFrameLocks noGrp="1"/>
          </p:cNvGraphicFramePr>
          <p:nvPr>
            <p:extLst>
              <p:ext uri="{D42A27DB-BD31-4B8C-83A1-F6EECF244321}">
                <p14:modId xmlns:p14="http://schemas.microsoft.com/office/powerpoint/2010/main" val="441539694"/>
              </p:ext>
            </p:extLst>
          </p:nvPr>
        </p:nvGraphicFramePr>
        <p:xfrm>
          <a:off x="1390650" y="1714500"/>
          <a:ext cx="9851922" cy="3011961"/>
        </p:xfrm>
        <a:graphic>
          <a:graphicData uri="http://schemas.openxmlformats.org/drawingml/2006/table">
            <a:tbl>
              <a:tblPr bandRow="1">
                <a:tableStyleId>{5C22544A-7EE6-4342-B048-85BDC9FD1C3A}</a:tableStyleId>
              </a:tblPr>
              <a:tblGrid>
                <a:gridCol w="1586338">
                  <a:extLst>
                    <a:ext uri="{9D8B030D-6E8A-4147-A177-3AD203B41FA5}">
                      <a16:colId xmlns:a16="http://schemas.microsoft.com/office/drawing/2014/main" val="914315438"/>
                    </a:ext>
                  </a:extLst>
                </a:gridCol>
                <a:gridCol w="3470861">
                  <a:extLst>
                    <a:ext uri="{9D8B030D-6E8A-4147-A177-3AD203B41FA5}">
                      <a16:colId xmlns:a16="http://schemas.microsoft.com/office/drawing/2014/main" val="695788758"/>
                    </a:ext>
                  </a:extLst>
                </a:gridCol>
                <a:gridCol w="4794723">
                  <a:extLst>
                    <a:ext uri="{9D8B030D-6E8A-4147-A177-3AD203B41FA5}">
                      <a16:colId xmlns:a16="http://schemas.microsoft.com/office/drawing/2014/main" val="4056972287"/>
                    </a:ext>
                  </a:extLst>
                </a:gridCol>
              </a:tblGrid>
              <a:tr h="476199">
                <a:tc>
                  <a:txBody>
                    <a:bodyPr/>
                    <a:lstStyle/>
                    <a:p>
                      <a:pPr marL="0" algn="ctr" defTabSz="914400" rtl="0" eaLnBrk="1" latinLnBrk="0" hangingPunct="1"/>
                      <a:r>
                        <a:rPr lang="en-US" sz="1800" b="1" kern="1200" dirty="0">
                          <a:solidFill>
                            <a:schemeClr val="lt1"/>
                          </a:solidFill>
                          <a:latin typeface="+mn-lt"/>
                          <a:ea typeface="+mn-ea"/>
                          <a:cs typeface="+mn-cs"/>
                        </a:rPr>
                        <a:t>Model</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algn="ctr" defTabSz="914400" rtl="0" eaLnBrk="1" latinLnBrk="0" hangingPunct="1"/>
                      <a:r>
                        <a:rPr lang="en-US" sz="1800" b="1" kern="1200" dirty="0">
                          <a:solidFill>
                            <a:schemeClr val="lt1"/>
                          </a:solidFill>
                          <a:latin typeface="+mn-lt"/>
                          <a:ea typeface="+mn-ea"/>
                          <a:cs typeface="+mn-cs"/>
                        </a:rPr>
                        <a:t>Business Benefit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algn="ctr" defTabSz="914400" rtl="0" eaLnBrk="1" latinLnBrk="0" hangingPunct="1"/>
                      <a:r>
                        <a:rPr lang="en-US" sz="1800" b="1" kern="1200" dirty="0">
                          <a:solidFill>
                            <a:schemeClr val="lt1"/>
                          </a:solidFill>
                          <a:latin typeface="+mn-lt"/>
                          <a:ea typeface="+mn-ea"/>
                          <a:cs typeface="+mn-cs"/>
                        </a:rPr>
                        <a:t>Use Case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686517907"/>
                  </a:ext>
                </a:extLst>
              </a:tr>
              <a:tr h="940494">
                <a:tc>
                  <a:txBody>
                    <a:bodyPr/>
                    <a:lstStyle/>
                    <a:p>
                      <a:pPr marL="0" algn="ctr" defTabSz="914400" rtl="0" eaLnBrk="1" latinLnBrk="0" hangingPunct="1"/>
                      <a:r>
                        <a:rPr lang="en-US" sz="1800" b="0" kern="1200" dirty="0">
                          <a:solidFill>
                            <a:schemeClr val="lt1"/>
                          </a:solidFill>
                          <a:latin typeface="+mn-lt"/>
                          <a:ea typeface="+mn-ea"/>
                          <a:cs typeface="+mn-cs"/>
                        </a:rPr>
                        <a:t>SSIM</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algn="ctr" defTabSz="914400" rtl="0" eaLnBrk="1" latinLnBrk="0" hangingPunct="1"/>
                      <a:r>
                        <a:rPr lang="en-US" sz="1800" b="0" kern="1200" dirty="0">
                          <a:solidFill>
                            <a:schemeClr val="lt1"/>
                          </a:solidFill>
                          <a:latin typeface="+mn-lt"/>
                          <a:ea typeface="+mn-ea"/>
                          <a:cs typeface="+mn-cs"/>
                        </a:rPr>
                        <a:t>Fast, automated damage verification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algn="ctr" defTabSz="914400" rtl="0" eaLnBrk="1" latinLnBrk="0" hangingPunct="1"/>
                      <a:r>
                        <a:rPr lang="en-US" sz="1800" b="0" kern="1200" dirty="0">
                          <a:solidFill>
                            <a:schemeClr val="lt1"/>
                          </a:solidFill>
                          <a:latin typeface="+mn-lt"/>
                          <a:ea typeface="+mn-ea"/>
                          <a:cs typeface="+mn-cs"/>
                        </a:rPr>
                        <a:t>Compare past &amp; present images to detect new damages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634769689"/>
                  </a:ext>
                </a:extLst>
              </a:tr>
              <a:tr h="654774">
                <a:tc>
                  <a:txBody>
                    <a:bodyPr/>
                    <a:lstStyle/>
                    <a:p>
                      <a:pPr marL="0" algn="ctr" defTabSz="914400" rtl="0" eaLnBrk="1" latinLnBrk="0" hangingPunct="1"/>
                      <a:r>
                        <a:rPr lang="en-US" sz="1800" b="0" kern="1200" dirty="0">
                          <a:solidFill>
                            <a:schemeClr val="lt1"/>
                          </a:solidFill>
                          <a:latin typeface="+mn-lt"/>
                          <a:ea typeface="+mn-ea"/>
                          <a:cs typeface="+mn-cs"/>
                        </a:rPr>
                        <a:t>CAM</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algn="ctr" rtl="0" eaLnBrk="1" latinLnBrk="0" hangingPunct="1"/>
                      <a:r>
                        <a:rPr lang="en-US" sz="1800" b="0" kern="1200" dirty="0">
                          <a:solidFill>
                            <a:schemeClr val="lt1"/>
                          </a:solidFill>
                          <a:latin typeface="+mn-lt"/>
                          <a:ea typeface="+mn-ea"/>
                          <a:cs typeface="+mn-cs"/>
                        </a:rPr>
                        <a:t>Automated damage detection without history data</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algn="ctr" defTabSz="914400" rtl="0" eaLnBrk="1" latinLnBrk="0" hangingPunct="1"/>
                      <a:r>
                        <a:rPr lang="en-US" sz="1800" b="0" kern="1200" dirty="0">
                          <a:solidFill>
                            <a:schemeClr val="lt1"/>
                          </a:solidFill>
                          <a:latin typeface="+mn-lt"/>
                          <a:ea typeface="+mn-ea"/>
                          <a:cs typeface="+mn-cs"/>
                        </a:rPr>
                        <a:t>Finds damage in trailers with no past inspection images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512914028"/>
                  </a:ext>
                </a:extLst>
              </a:tr>
              <a:tr h="940494">
                <a:tc>
                  <a:txBody>
                    <a:bodyPr/>
                    <a:lstStyle/>
                    <a:p>
                      <a:pPr marL="0" algn="ctr" defTabSz="914400" rtl="0" eaLnBrk="1" latinLnBrk="0" hangingPunct="1"/>
                      <a:r>
                        <a:rPr lang="en-US" sz="1800" b="0" kern="1200" dirty="0">
                          <a:solidFill>
                            <a:schemeClr val="lt1"/>
                          </a:solidFill>
                          <a:latin typeface="+mn-lt"/>
                          <a:ea typeface="+mn-ea"/>
                          <a:cs typeface="+mn-cs"/>
                        </a:rPr>
                        <a:t>MobileNetV2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algn="ctr" defTabSz="914400" rtl="0" eaLnBrk="1" latinLnBrk="0" hangingPunct="1"/>
                      <a:r>
                        <a:rPr lang="en-US" sz="1800" b="0" kern="1200" dirty="0">
                          <a:solidFill>
                            <a:schemeClr val="lt1"/>
                          </a:solidFill>
                          <a:latin typeface="+mn-lt"/>
                          <a:ea typeface="+mn-ea"/>
                          <a:cs typeface="+mn-cs"/>
                        </a:rPr>
                        <a:t>Classifies damage types &amp; cost estimation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algn="ctr" defTabSz="914400" rtl="0" eaLnBrk="1" latinLnBrk="0" hangingPunct="1"/>
                      <a:r>
                        <a:rPr lang="en-US" sz="1800" b="0" kern="1200" dirty="0">
                          <a:solidFill>
                            <a:schemeClr val="lt1"/>
                          </a:solidFill>
                          <a:latin typeface="+mn-lt"/>
                          <a:ea typeface="+mn-ea"/>
                          <a:cs typeface="+mn-cs"/>
                        </a:rPr>
                        <a:t>Helps insurers &amp; fleet managers categorize and assess repair costs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004330164"/>
                  </a:ext>
                </a:extLst>
              </a:tr>
            </a:tbl>
          </a:graphicData>
        </a:graphic>
      </p:graphicFrame>
    </p:spTree>
    <p:extLst>
      <p:ext uri="{BB962C8B-B14F-4D97-AF65-F5344CB8AC3E}">
        <p14:creationId xmlns:p14="http://schemas.microsoft.com/office/powerpoint/2010/main" val="2921373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60A9-ED8F-24A5-BE6D-173887D4F56D}"/>
              </a:ext>
            </a:extLst>
          </p:cNvPr>
          <p:cNvSpPr>
            <a:spLocks noGrp="1"/>
          </p:cNvSpPr>
          <p:nvPr>
            <p:ph type="ctrTitle"/>
          </p:nvPr>
        </p:nvSpPr>
        <p:spPr>
          <a:xfrm>
            <a:off x="2107520" y="437030"/>
            <a:ext cx="7988980" cy="332399"/>
          </a:xfrm>
        </p:spPr>
        <p:txBody>
          <a:bodyPr/>
          <a:lstStyle/>
          <a:p>
            <a:r>
              <a:rPr lang="en-US" dirty="0">
                <a:latin typeface="Franklin Gothic Book"/>
              </a:rPr>
              <a:t>Potential Solution for Damage Attribution</a:t>
            </a:r>
            <a:endParaRPr lang="en-US" b="0" i="0" dirty="0">
              <a:solidFill>
                <a:srgbClr val="000000"/>
              </a:solidFill>
              <a:latin typeface="Franklin Gothic Book"/>
            </a:endParaRPr>
          </a:p>
        </p:txBody>
      </p:sp>
      <p:sp>
        <p:nvSpPr>
          <p:cNvPr id="5" name="Date Placeholder 4">
            <a:extLst>
              <a:ext uri="{FF2B5EF4-FFF2-40B4-BE49-F238E27FC236}">
                <a16:creationId xmlns:a16="http://schemas.microsoft.com/office/drawing/2014/main" id="{FC8A11FC-8D3C-F65C-D558-D672780B0AB8}"/>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56FF20D7-4E9C-C1ED-DA9F-6664600167A8}"/>
              </a:ext>
            </a:extLst>
          </p:cNvPr>
          <p:cNvSpPr>
            <a:spLocks noGrp="1"/>
          </p:cNvSpPr>
          <p:nvPr>
            <p:ph type="sldNum" sz="quarter" idx="12"/>
          </p:nvPr>
        </p:nvSpPr>
        <p:spPr/>
        <p:txBody>
          <a:bodyPr/>
          <a:lstStyle/>
          <a:p>
            <a:fld id="{8A7A6979-0714-4377-B894-6BE4C2D6E202}" type="slidenum">
              <a:rPr lang="en-US" smtClean="0"/>
              <a:pPr/>
              <a:t>29</a:t>
            </a:fld>
            <a:endParaRPr lang="en-US"/>
          </a:p>
        </p:txBody>
      </p:sp>
      <p:cxnSp>
        <p:nvCxnSpPr>
          <p:cNvPr id="9" name="Straight Arrow Connector 8">
            <a:extLst>
              <a:ext uri="{FF2B5EF4-FFF2-40B4-BE49-F238E27FC236}">
                <a16:creationId xmlns:a16="http://schemas.microsoft.com/office/drawing/2014/main" id="{AC581C3A-EFBB-44AF-A910-5A336AB9A77E}"/>
              </a:ext>
            </a:extLst>
          </p:cNvPr>
          <p:cNvCxnSpPr/>
          <p:nvPr/>
        </p:nvCxnSpPr>
        <p:spPr>
          <a:xfrm>
            <a:off x="3716498" y="4037464"/>
            <a:ext cx="670944" cy="258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373755E4-797A-4C48-87F3-1FD7CDA8C0A8}"/>
              </a:ext>
            </a:extLst>
          </p:cNvPr>
          <p:cNvSpPr txBox="1"/>
          <p:nvPr/>
        </p:nvSpPr>
        <p:spPr>
          <a:xfrm>
            <a:off x="4577593" y="2625646"/>
            <a:ext cx="1518407"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Pre</a:t>
            </a:r>
            <a:r>
              <a:rPr lang="en-US" dirty="0"/>
              <a:t>-report</a:t>
            </a:r>
          </a:p>
        </p:txBody>
      </p:sp>
      <p:sp>
        <p:nvSpPr>
          <p:cNvPr id="11" name="TextBox 8">
            <a:extLst>
              <a:ext uri="{FF2B5EF4-FFF2-40B4-BE49-F238E27FC236}">
                <a16:creationId xmlns:a16="http://schemas.microsoft.com/office/drawing/2014/main" id="{9DA9E751-11B9-48CC-AD73-E78B085C1332}"/>
              </a:ext>
            </a:extLst>
          </p:cNvPr>
          <p:cNvSpPr txBox="1"/>
          <p:nvPr/>
        </p:nvSpPr>
        <p:spPr>
          <a:xfrm>
            <a:off x="4544036" y="4102108"/>
            <a:ext cx="1585519"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Post</a:t>
            </a:r>
            <a:r>
              <a:rPr lang="en-US" dirty="0"/>
              <a:t>-report</a:t>
            </a:r>
          </a:p>
          <a:p>
            <a:endParaRPr lang="en-US" dirty="0"/>
          </a:p>
        </p:txBody>
      </p:sp>
      <p:cxnSp>
        <p:nvCxnSpPr>
          <p:cNvPr id="12" name="Straight Arrow Connector 11">
            <a:extLst>
              <a:ext uri="{FF2B5EF4-FFF2-40B4-BE49-F238E27FC236}">
                <a16:creationId xmlns:a16="http://schemas.microsoft.com/office/drawing/2014/main" id="{8FBF0C4D-D705-4F3D-BED8-05126DCD5772}"/>
              </a:ext>
            </a:extLst>
          </p:cNvPr>
          <p:cNvCxnSpPr/>
          <p:nvPr/>
        </p:nvCxnSpPr>
        <p:spPr>
          <a:xfrm>
            <a:off x="5687736" y="2810312"/>
            <a:ext cx="520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AE9C486-0A2D-48E1-A640-F6E3FD35936A}"/>
              </a:ext>
            </a:extLst>
          </p:cNvPr>
          <p:cNvCxnSpPr>
            <a:cxnSpLocks/>
          </p:cNvCxnSpPr>
          <p:nvPr/>
        </p:nvCxnSpPr>
        <p:spPr>
          <a:xfrm flipV="1">
            <a:off x="5821960" y="4286774"/>
            <a:ext cx="5536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8">
            <a:extLst>
              <a:ext uri="{FF2B5EF4-FFF2-40B4-BE49-F238E27FC236}">
                <a16:creationId xmlns:a16="http://schemas.microsoft.com/office/drawing/2014/main" id="{6FD1EBE3-9BD9-4F8F-AA11-BD1D38C47165}"/>
              </a:ext>
            </a:extLst>
          </p:cNvPr>
          <p:cNvSpPr txBox="1"/>
          <p:nvPr/>
        </p:nvSpPr>
        <p:spPr>
          <a:xfrm>
            <a:off x="6442745" y="4127275"/>
            <a:ext cx="1837189"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Check if it’s also in the </a:t>
            </a:r>
            <a:r>
              <a:rPr lang="en-US" b="1" dirty="0"/>
              <a:t>pre</a:t>
            </a:r>
            <a:r>
              <a:rPr lang="en-US" dirty="0"/>
              <a:t>-report</a:t>
            </a:r>
          </a:p>
        </p:txBody>
      </p:sp>
      <p:cxnSp>
        <p:nvCxnSpPr>
          <p:cNvPr id="16" name="Straight Arrow Connector 15">
            <a:extLst>
              <a:ext uri="{FF2B5EF4-FFF2-40B4-BE49-F238E27FC236}">
                <a16:creationId xmlns:a16="http://schemas.microsoft.com/office/drawing/2014/main" id="{AC91730C-35D9-48E6-97BA-BEAE98C9E970}"/>
              </a:ext>
            </a:extLst>
          </p:cNvPr>
          <p:cNvCxnSpPr/>
          <p:nvPr/>
        </p:nvCxnSpPr>
        <p:spPr>
          <a:xfrm flipV="1">
            <a:off x="8154099" y="3875714"/>
            <a:ext cx="469784" cy="41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21">
            <a:extLst>
              <a:ext uri="{FF2B5EF4-FFF2-40B4-BE49-F238E27FC236}">
                <a16:creationId xmlns:a16="http://schemas.microsoft.com/office/drawing/2014/main" id="{617E8CEF-AD73-4884-BFF7-5FE57BD42DD5}"/>
              </a:ext>
            </a:extLst>
          </p:cNvPr>
          <p:cNvSpPr txBox="1"/>
          <p:nvPr/>
        </p:nvSpPr>
        <p:spPr>
          <a:xfrm>
            <a:off x="8623883" y="3670184"/>
            <a:ext cx="9144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Yes</a:t>
            </a:r>
          </a:p>
        </p:txBody>
      </p:sp>
      <p:sp>
        <p:nvSpPr>
          <p:cNvPr id="18" name="TextBox 22">
            <a:extLst>
              <a:ext uri="{FF2B5EF4-FFF2-40B4-BE49-F238E27FC236}">
                <a16:creationId xmlns:a16="http://schemas.microsoft.com/office/drawing/2014/main" id="{0EB595D7-6882-4DD3-9558-51054D44CCE9}"/>
              </a:ext>
            </a:extLst>
          </p:cNvPr>
          <p:cNvSpPr txBox="1"/>
          <p:nvPr/>
        </p:nvSpPr>
        <p:spPr>
          <a:xfrm>
            <a:off x="8623883" y="4538283"/>
            <a:ext cx="8053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No</a:t>
            </a:r>
          </a:p>
        </p:txBody>
      </p:sp>
      <p:cxnSp>
        <p:nvCxnSpPr>
          <p:cNvPr id="19" name="Straight Arrow Connector 18">
            <a:extLst>
              <a:ext uri="{FF2B5EF4-FFF2-40B4-BE49-F238E27FC236}">
                <a16:creationId xmlns:a16="http://schemas.microsoft.com/office/drawing/2014/main" id="{1227B8F9-0184-461D-AF0D-5F4B95F23470}"/>
              </a:ext>
            </a:extLst>
          </p:cNvPr>
          <p:cNvCxnSpPr>
            <a:endCxn id="23" idx="1"/>
          </p:cNvCxnSpPr>
          <p:nvPr/>
        </p:nvCxnSpPr>
        <p:spPr>
          <a:xfrm>
            <a:off x="8154099" y="4379053"/>
            <a:ext cx="469784" cy="34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C5F90E8-9077-4CE9-9C60-F43F37E19FB3}"/>
              </a:ext>
            </a:extLst>
          </p:cNvPr>
          <p:cNvCxnSpPr>
            <a:endCxn id="23" idx="3"/>
          </p:cNvCxnSpPr>
          <p:nvPr/>
        </p:nvCxnSpPr>
        <p:spPr>
          <a:xfrm>
            <a:off x="9076888" y="4722949"/>
            <a:ext cx="352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7">
            <a:extLst>
              <a:ext uri="{FF2B5EF4-FFF2-40B4-BE49-F238E27FC236}">
                <a16:creationId xmlns:a16="http://schemas.microsoft.com/office/drawing/2014/main" id="{56C9750A-6C27-4D97-A962-704C6E065F36}"/>
              </a:ext>
            </a:extLst>
          </p:cNvPr>
          <p:cNvSpPr txBox="1"/>
          <p:nvPr/>
        </p:nvSpPr>
        <p:spPr>
          <a:xfrm>
            <a:off x="9433070" y="4541476"/>
            <a:ext cx="2155969"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Charge the driver associated in report</a:t>
            </a:r>
          </a:p>
        </p:txBody>
      </p:sp>
      <p:cxnSp>
        <p:nvCxnSpPr>
          <p:cNvPr id="22" name="Connector: Elbow 21">
            <a:extLst>
              <a:ext uri="{FF2B5EF4-FFF2-40B4-BE49-F238E27FC236}">
                <a16:creationId xmlns:a16="http://schemas.microsoft.com/office/drawing/2014/main" id="{ED0D47E7-9F25-42EE-81A9-AB28DDD11673}"/>
              </a:ext>
            </a:extLst>
          </p:cNvPr>
          <p:cNvCxnSpPr>
            <a:stCxn id="12" idx="3"/>
            <a:endCxn id="9" idx="0"/>
          </p:cNvCxnSpPr>
          <p:nvPr/>
        </p:nvCxnSpPr>
        <p:spPr>
          <a:xfrm flipH="1">
            <a:off x="5336796" y="2611061"/>
            <a:ext cx="4134374" cy="1491047"/>
          </a:xfrm>
          <a:prstGeom prst="bentConnector4">
            <a:avLst>
              <a:gd name="adj1" fmla="val -5529"/>
              <a:gd name="adj2" fmla="val 608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A1178B0-AE21-46DB-8958-4A2427ACA267}"/>
              </a:ext>
            </a:extLst>
          </p:cNvPr>
          <p:cNvCxnSpPr>
            <a:cxnSpLocks/>
          </p:cNvCxnSpPr>
          <p:nvPr/>
        </p:nvCxnSpPr>
        <p:spPr>
          <a:xfrm rot="10800000">
            <a:off x="5336797" y="2625647"/>
            <a:ext cx="4092428" cy="1199411"/>
          </a:xfrm>
          <a:prstGeom prst="bentConnector4">
            <a:avLst>
              <a:gd name="adj1" fmla="val -31637"/>
              <a:gd name="adj2" fmla="val 17571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43">
            <a:extLst>
              <a:ext uri="{FF2B5EF4-FFF2-40B4-BE49-F238E27FC236}">
                <a16:creationId xmlns:a16="http://schemas.microsoft.com/office/drawing/2014/main" id="{AFA27F63-0689-44B4-A1FB-938B3C42F18F}"/>
              </a:ext>
            </a:extLst>
          </p:cNvPr>
          <p:cNvSpPr txBox="1"/>
          <p:nvPr/>
        </p:nvSpPr>
        <p:spPr>
          <a:xfrm>
            <a:off x="503776" y="4718981"/>
            <a:ext cx="6669248" cy="12003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0000"/>
                </a:solidFill>
              </a:rPr>
              <a:t>How?</a:t>
            </a:r>
          </a:p>
          <a:p>
            <a:pPr marL="285750" indent="-285750">
              <a:buFont typeface="Arial" panose="020B0604020202020204" pitchFamily="34" charset="0"/>
              <a:buChar char="•"/>
            </a:pPr>
            <a:r>
              <a:rPr lang="en-US" dirty="0"/>
              <a:t>SQL/Python to trace back the time on the report</a:t>
            </a:r>
          </a:p>
          <a:p>
            <a:pPr marL="285750" indent="-285750">
              <a:buFont typeface="Arial" panose="020B0604020202020204" pitchFamily="34" charset="0"/>
              <a:buChar char="•"/>
            </a:pPr>
            <a:r>
              <a:rPr lang="en-US" dirty="0"/>
              <a:t>Use Computer Vision/LLMs to identify the damage photo/descriptions appears in pre &amp; post reports are the same.</a:t>
            </a:r>
          </a:p>
        </p:txBody>
      </p:sp>
      <p:sp>
        <p:nvSpPr>
          <p:cNvPr id="25" name="TextBox 8">
            <a:extLst>
              <a:ext uri="{FF2B5EF4-FFF2-40B4-BE49-F238E27FC236}">
                <a16:creationId xmlns:a16="http://schemas.microsoft.com/office/drawing/2014/main" id="{CD4756EA-4FC8-BC14-CBC9-C5220E99F61C}"/>
              </a:ext>
            </a:extLst>
          </p:cNvPr>
          <p:cNvSpPr txBox="1"/>
          <p:nvPr/>
        </p:nvSpPr>
        <p:spPr>
          <a:xfrm>
            <a:off x="2105636" y="3673483"/>
            <a:ext cx="1585519"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If Damage appears in</a:t>
            </a:r>
          </a:p>
        </p:txBody>
      </p:sp>
      <p:sp>
        <p:nvSpPr>
          <p:cNvPr id="13" name="TextBox 11">
            <a:extLst>
              <a:ext uri="{FF2B5EF4-FFF2-40B4-BE49-F238E27FC236}">
                <a16:creationId xmlns:a16="http://schemas.microsoft.com/office/drawing/2014/main" id="{B1D6E195-C867-4BB4-8293-4ECF048C3158}"/>
              </a:ext>
            </a:extLst>
          </p:cNvPr>
          <p:cNvSpPr txBox="1"/>
          <p:nvPr/>
        </p:nvSpPr>
        <p:spPr>
          <a:xfrm>
            <a:off x="6369952" y="2440295"/>
            <a:ext cx="3053593"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Check closest </a:t>
            </a:r>
            <a:r>
              <a:rPr lang="en-US" b="1" dirty="0"/>
              <a:t>post-</a:t>
            </a:r>
            <a:r>
              <a:rPr lang="en-US" dirty="0"/>
              <a:t>report prior to the time</a:t>
            </a:r>
          </a:p>
        </p:txBody>
      </p:sp>
    </p:spTree>
    <p:extLst>
      <p:ext uri="{BB962C8B-B14F-4D97-AF65-F5344CB8AC3E}">
        <p14:creationId xmlns:p14="http://schemas.microsoft.com/office/powerpoint/2010/main" val="426753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3DCE9B0-77F6-1BAC-A6E3-4E736142A990}"/>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5" name="Slide Number Placeholder 4">
            <a:extLst>
              <a:ext uri="{FF2B5EF4-FFF2-40B4-BE49-F238E27FC236}">
                <a16:creationId xmlns:a16="http://schemas.microsoft.com/office/drawing/2014/main" id="{30A38D45-0B3F-BF34-161A-19D8B8E23C9A}"/>
              </a:ext>
            </a:extLst>
          </p:cNvPr>
          <p:cNvSpPr>
            <a:spLocks noGrp="1"/>
          </p:cNvSpPr>
          <p:nvPr>
            <p:ph type="sldNum" sz="quarter" idx="12"/>
          </p:nvPr>
        </p:nvSpPr>
        <p:spPr/>
        <p:txBody>
          <a:bodyPr/>
          <a:lstStyle/>
          <a:p>
            <a:fld id="{8A7A6979-0714-4377-B894-6BE4C2D6E202}" type="slidenum">
              <a:rPr lang="en-US" smtClean="0"/>
              <a:pPr/>
              <a:t>3</a:t>
            </a:fld>
            <a:endParaRPr lang="en-US"/>
          </a:p>
        </p:txBody>
      </p:sp>
      <p:pic>
        <p:nvPicPr>
          <p:cNvPr id="10" name="Picture 9" descr="TaaS Cargo Security for real-time insurance validation and monitoring">
            <a:extLst>
              <a:ext uri="{FF2B5EF4-FFF2-40B4-BE49-F238E27FC236}">
                <a16:creationId xmlns:a16="http://schemas.microsoft.com/office/drawing/2014/main" id="{74727088-C525-091C-B53B-19D863788BCD}"/>
              </a:ext>
            </a:extLst>
          </p:cNvPr>
          <p:cNvPicPr>
            <a:picLocks noChangeAspect="1"/>
          </p:cNvPicPr>
          <p:nvPr/>
        </p:nvPicPr>
        <p:blipFill>
          <a:blip r:embed="rId2"/>
          <a:srcRect t="324" r="6784" b="-464"/>
          <a:stretch/>
        </p:blipFill>
        <p:spPr>
          <a:xfrm>
            <a:off x="1805" y="1062221"/>
            <a:ext cx="6813773" cy="4114448"/>
          </a:xfrm>
          <a:prstGeom prst="rect">
            <a:avLst/>
          </a:prstGeom>
        </p:spPr>
      </p:pic>
      <p:sp>
        <p:nvSpPr>
          <p:cNvPr id="11" name="Rectangle 10">
            <a:extLst>
              <a:ext uri="{FF2B5EF4-FFF2-40B4-BE49-F238E27FC236}">
                <a16:creationId xmlns:a16="http://schemas.microsoft.com/office/drawing/2014/main" id="{FA83CC08-882A-B737-9882-8ED6E1D0D885}"/>
              </a:ext>
            </a:extLst>
          </p:cNvPr>
          <p:cNvSpPr/>
          <p:nvPr/>
        </p:nvSpPr>
        <p:spPr>
          <a:xfrm>
            <a:off x="5557995" y="0"/>
            <a:ext cx="6629024" cy="5773893"/>
          </a:xfrm>
          <a:prstGeom prst="rect">
            <a:avLst/>
          </a:prstGeom>
          <a:solidFill>
            <a:srgbClr val="8E6F3E">
              <a:alpha val="33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hevron 8">
            <a:extLst>
              <a:ext uri="{FF2B5EF4-FFF2-40B4-BE49-F238E27FC236}">
                <a16:creationId xmlns:a16="http://schemas.microsoft.com/office/drawing/2014/main" id="{0A5CDE9A-3318-03D9-3159-91B8F9C09883}"/>
              </a:ext>
            </a:extLst>
          </p:cNvPr>
          <p:cNvSpPr/>
          <p:nvPr/>
        </p:nvSpPr>
        <p:spPr>
          <a:xfrm>
            <a:off x="6936503" y="1456764"/>
            <a:ext cx="408392" cy="378509"/>
          </a:xfrm>
          <a:prstGeom prst="chevron">
            <a:avLst/>
          </a:prstGeom>
          <a:solidFill>
            <a:srgbClr val="C9B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49C74549-3C68-F281-4936-321BB39E0AAA}"/>
              </a:ext>
            </a:extLst>
          </p:cNvPr>
          <p:cNvSpPr txBox="1"/>
          <p:nvPr/>
        </p:nvSpPr>
        <p:spPr>
          <a:xfrm>
            <a:off x="7358715" y="1461744"/>
            <a:ext cx="4322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Industry &amp; Overview of the problem</a:t>
            </a:r>
          </a:p>
        </p:txBody>
      </p:sp>
      <p:sp>
        <p:nvSpPr>
          <p:cNvPr id="18" name="TextBox 17">
            <a:extLst>
              <a:ext uri="{FF2B5EF4-FFF2-40B4-BE49-F238E27FC236}">
                <a16:creationId xmlns:a16="http://schemas.microsoft.com/office/drawing/2014/main" id="{299A4907-64AA-138A-DD55-E9872A23C73F}"/>
              </a:ext>
            </a:extLst>
          </p:cNvPr>
          <p:cNvSpPr txBox="1"/>
          <p:nvPr/>
        </p:nvSpPr>
        <p:spPr>
          <a:xfrm>
            <a:off x="7358715" y="4496669"/>
            <a:ext cx="4322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Data Modeling for Predictive Modeling</a:t>
            </a:r>
          </a:p>
        </p:txBody>
      </p:sp>
      <p:sp>
        <p:nvSpPr>
          <p:cNvPr id="2" name="Arrow: Chevron 1">
            <a:extLst>
              <a:ext uri="{FF2B5EF4-FFF2-40B4-BE49-F238E27FC236}">
                <a16:creationId xmlns:a16="http://schemas.microsoft.com/office/drawing/2014/main" id="{A283394C-FDEF-EA9E-7F8E-3F4B6B4E281E}"/>
              </a:ext>
            </a:extLst>
          </p:cNvPr>
          <p:cNvSpPr/>
          <p:nvPr/>
        </p:nvSpPr>
        <p:spPr>
          <a:xfrm>
            <a:off x="6936502" y="4491689"/>
            <a:ext cx="408392" cy="378509"/>
          </a:xfrm>
          <a:prstGeom prst="chevron">
            <a:avLst/>
          </a:prstGeom>
          <a:solidFill>
            <a:srgbClr val="C9B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A329EF8E-0D3B-6DC1-B5C0-4C3ED59840F9}"/>
              </a:ext>
            </a:extLst>
          </p:cNvPr>
          <p:cNvSpPr txBox="1"/>
          <p:nvPr/>
        </p:nvSpPr>
        <p:spPr>
          <a:xfrm>
            <a:off x="7358715" y="3485028"/>
            <a:ext cx="4322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Franklin Gothic Book"/>
              </a:rPr>
              <a:t>Manage</a:t>
            </a:r>
            <a:r>
              <a:rPr lang="en-US" sz="1800" baseline="0" dirty="0">
                <a:latin typeface="Franklin Gothic Book"/>
              </a:rPr>
              <a:t> </a:t>
            </a:r>
            <a:r>
              <a:rPr lang="en-US" sz="1800" baseline="0">
                <a:latin typeface="Franklin Gothic Book"/>
              </a:rPr>
              <a:t>Damages to improve attribution</a:t>
            </a:r>
            <a:endParaRPr lang="en-US" dirty="0"/>
          </a:p>
        </p:txBody>
      </p:sp>
      <p:sp>
        <p:nvSpPr>
          <p:cNvPr id="19" name="Arrow: Chevron 18">
            <a:extLst>
              <a:ext uri="{FF2B5EF4-FFF2-40B4-BE49-F238E27FC236}">
                <a16:creationId xmlns:a16="http://schemas.microsoft.com/office/drawing/2014/main" id="{D5508E8A-966F-06D4-DC4A-36B88E9F836F}"/>
              </a:ext>
            </a:extLst>
          </p:cNvPr>
          <p:cNvSpPr/>
          <p:nvPr/>
        </p:nvSpPr>
        <p:spPr>
          <a:xfrm>
            <a:off x="6936502" y="3480047"/>
            <a:ext cx="408392" cy="378509"/>
          </a:xfrm>
          <a:prstGeom prst="chevron">
            <a:avLst/>
          </a:prstGeom>
          <a:solidFill>
            <a:srgbClr val="C9B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B30A098-AF97-EE89-117F-E7209EA65DD3}"/>
              </a:ext>
            </a:extLst>
          </p:cNvPr>
          <p:cNvSpPr txBox="1"/>
          <p:nvPr/>
        </p:nvSpPr>
        <p:spPr>
          <a:xfrm>
            <a:off x="7358715" y="2473386"/>
            <a:ext cx="4322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Manage Tolls to improve attribution</a:t>
            </a:r>
          </a:p>
        </p:txBody>
      </p:sp>
      <p:sp>
        <p:nvSpPr>
          <p:cNvPr id="20" name="Arrow: Chevron 19">
            <a:extLst>
              <a:ext uri="{FF2B5EF4-FFF2-40B4-BE49-F238E27FC236}">
                <a16:creationId xmlns:a16="http://schemas.microsoft.com/office/drawing/2014/main" id="{655E77B7-6090-C5AD-A098-BE1E5FC05843}"/>
              </a:ext>
            </a:extLst>
          </p:cNvPr>
          <p:cNvSpPr/>
          <p:nvPr/>
        </p:nvSpPr>
        <p:spPr>
          <a:xfrm>
            <a:off x="6936502" y="2468406"/>
            <a:ext cx="408392" cy="378509"/>
          </a:xfrm>
          <a:prstGeom prst="chevron">
            <a:avLst/>
          </a:prstGeom>
          <a:solidFill>
            <a:srgbClr val="C9B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B6DF92C6-696D-FF88-4723-A776481BF119}"/>
              </a:ext>
            </a:extLst>
          </p:cNvPr>
          <p:cNvSpPr txBox="1"/>
          <p:nvPr/>
        </p:nvSpPr>
        <p:spPr>
          <a:xfrm>
            <a:off x="6095999" y="338666"/>
            <a:ext cx="56178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chemeClr val="bg1"/>
                </a:solidFill>
                <a:latin typeface="Franklin Gothic Book"/>
                <a:ea typeface="+mj-ea"/>
                <a:cs typeface="+mj-cs"/>
              </a:rPr>
              <a:t>Today, we will cover....</a:t>
            </a:r>
          </a:p>
        </p:txBody>
      </p:sp>
    </p:spTree>
    <p:extLst>
      <p:ext uri="{BB962C8B-B14F-4D97-AF65-F5344CB8AC3E}">
        <p14:creationId xmlns:p14="http://schemas.microsoft.com/office/powerpoint/2010/main" val="167808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5FDA3-6745-2C9D-560F-2E1E6AB51D04}"/>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2CEBD99-6267-1E16-884A-CC547AE6CFC7}"/>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A7792514-D223-BC3E-0C00-C5873137E688}"/>
              </a:ext>
            </a:extLst>
          </p:cNvPr>
          <p:cNvSpPr>
            <a:spLocks noGrp="1"/>
          </p:cNvSpPr>
          <p:nvPr>
            <p:ph type="sldNum" sz="quarter" idx="12"/>
          </p:nvPr>
        </p:nvSpPr>
        <p:spPr/>
        <p:txBody>
          <a:bodyPr/>
          <a:lstStyle/>
          <a:p>
            <a:fld id="{8A7A6979-0714-4377-B894-6BE4C2D6E202}" type="slidenum">
              <a:rPr lang="en-US" smtClean="0"/>
              <a:pPr/>
              <a:t>30</a:t>
            </a:fld>
            <a:endParaRPr lang="en-US"/>
          </a:p>
        </p:txBody>
      </p:sp>
      <p:cxnSp>
        <p:nvCxnSpPr>
          <p:cNvPr id="7" name="Straight Arrow Connector 6">
            <a:extLst>
              <a:ext uri="{FF2B5EF4-FFF2-40B4-BE49-F238E27FC236}">
                <a16:creationId xmlns:a16="http://schemas.microsoft.com/office/drawing/2014/main" id="{C7FE25F6-A287-DAF2-F95A-0CDC0EBEDD8A}"/>
              </a:ext>
            </a:extLst>
          </p:cNvPr>
          <p:cNvCxnSpPr>
            <a:cxnSpLocks/>
          </p:cNvCxnSpPr>
          <p:nvPr/>
        </p:nvCxnSpPr>
        <p:spPr>
          <a:xfrm>
            <a:off x="2127932" y="1193333"/>
            <a:ext cx="1248771" cy="122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2EC3E38-DDB5-0DF9-A0F9-738F5487C205}"/>
              </a:ext>
            </a:extLst>
          </p:cNvPr>
          <p:cNvSpPr/>
          <p:nvPr/>
        </p:nvSpPr>
        <p:spPr>
          <a:xfrm>
            <a:off x="10124064" y="3807201"/>
            <a:ext cx="1922431" cy="75702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Report Potential Cause and Time to Wabash</a:t>
            </a:r>
          </a:p>
        </p:txBody>
      </p:sp>
      <p:cxnSp>
        <p:nvCxnSpPr>
          <p:cNvPr id="18" name="Straight Arrow Connector 17">
            <a:extLst>
              <a:ext uri="{FF2B5EF4-FFF2-40B4-BE49-F238E27FC236}">
                <a16:creationId xmlns:a16="http://schemas.microsoft.com/office/drawing/2014/main" id="{E7E44733-A483-BBB9-2E0F-D515B6CB35FC}"/>
              </a:ext>
            </a:extLst>
          </p:cNvPr>
          <p:cNvCxnSpPr>
            <a:cxnSpLocks/>
          </p:cNvCxnSpPr>
          <p:nvPr/>
        </p:nvCxnSpPr>
        <p:spPr>
          <a:xfrm flipV="1">
            <a:off x="5320364" y="2702516"/>
            <a:ext cx="740771" cy="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3756D749-EBFF-7F91-DA77-25F202A6FE8C}"/>
              </a:ext>
            </a:extLst>
          </p:cNvPr>
          <p:cNvCxnSpPr>
            <a:cxnSpLocks/>
          </p:cNvCxnSpPr>
          <p:nvPr/>
        </p:nvCxnSpPr>
        <p:spPr>
          <a:xfrm>
            <a:off x="8880294" y="2805770"/>
            <a:ext cx="1220872" cy="13994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F1FCF9-C35D-6492-14E9-4EA5CE352686}"/>
              </a:ext>
            </a:extLst>
          </p:cNvPr>
          <p:cNvCxnSpPr>
            <a:cxnSpLocks/>
          </p:cNvCxnSpPr>
          <p:nvPr/>
        </p:nvCxnSpPr>
        <p:spPr>
          <a:xfrm>
            <a:off x="1159245" y="3076046"/>
            <a:ext cx="3674" cy="7745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468F5A-66F4-F4B8-E15D-168831F5476B}"/>
              </a:ext>
            </a:extLst>
          </p:cNvPr>
          <p:cNvCxnSpPr>
            <a:cxnSpLocks/>
          </p:cNvCxnSpPr>
          <p:nvPr/>
        </p:nvCxnSpPr>
        <p:spPr>
          <a:xfrm>
            <a:off x="1159245" y="1562006"/>
            <a:ext cx="3674" cy="7745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ABFB8848-FB07-1753-C893-2CCD021C5F7D}"/>
              </a:ext>
            </a:extLst>
          </p:cNvPr>
          <p:cNvSpPr/>
          <p:nvPr/>
        </p:nvSpPr>
        <p:spPr>
          <a:xfrm>
            <a:off x="200520" y="2416143"/>
            <a:ext cx="1922431" cy="577726"/>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Driver uses Trailer</a:t>
            </a:r>
            <a:endParaRPr lang="en-US" dirty="0"/>
          </a:p>
        </p:txBody>
      </p:sp>
      <p:sp>
        <p:nvSpPr>
          <p:cNvPr id="11" name="Rectangle: Rounded Corners 10">
            <a:extLst>
              <a:ext uri="{FF2B5EF4-FFF2-40B4-BE49-F238E27FC236}">
                <a16:creationId xmlns:a16="http://schemas.microsoft.com/office/drawing/2014/main" id="{4862E3ED-8F1B-AEA2-5AA8-D0D22385FCFF}"/>
              </a:ext>
            </a:extLst>
          </p:cNvPr>
          <p:cNvSpPr/>
          <p:nvPr/>
        </p:nvSpPr>
        <p:spPr>
          <a:xfrm>
            <a:off x="200520" y="3930183"/>
            <a:ext cx="1922431" cy="577726"/>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i="1" dirty="0"/>
              <a:t>Driver (may) complete Post-inspection Report</a:t>
            </a:r>
            <a:endParaRPr lang="en-US" sz="1200" dirty="0"/>
          </a:p>
        </p:txBody>
      </p:sp>
      <p:sp>
        <p:nvSpPr>
          <p:cNvPr id="3" name="Rectangle: Rounded Corners 2">
            <a:extLst>
              <a:ext uri="{FF2B5EF4-FFF2-40B4-BE49-F238E27FC236}">
                <a16:creationId xmlns:a16="http://schemas.microsoft.com/office/drawing/2014/main" id="{B4B183DD-82AC-EFBA-471A-7C8357C4311A}"/>
              </a:ext>
            </a:extLst>
          </p:cNvPr>
          <p:cNvSpPr/>
          <p:nvPr/>
        </p:nvSpPr>
        <p:spPr>
          <a:xfrm>
            <a:off x="200520" y="902104"/>
            <a:ext cx="1922431" cy="577726"/>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i="1" dirty="0"/>
              <a:t>Driver (may) complete Pre-inspection Report</a:t>
            </a:r>
            <a:endParaRPr lang="en-US" sz="1200" dirty="0"/>
          </a:p>
        </p:txBody>
      </p:sp>
      <p:cxnSp>
        <p:nvCxnSpPr>
          <p:cNvPr id="16" name="Straight Arrow Connector 15">
            <a:extLst>
              <a:ext uri="{FF2B5EF4-FFF2-40B4-BE49-F238E27FC236}">
                <a16:creationId xmlns:a16="http://schemas.microsoft.com/office/drawing/2014/main" id="{44CE1A32-436F-235E-93E5-9878803D1355}"/>
              </a:ext>
            </a:extLst>
          </p:cNvPr>
          <p:cNvCxnSpPr>
            <a:cxnSpLocks/>
          </p:cNvCxnSpPr>
          <p:nvPr/>
        </p:nvCxnSpPr>
        <p:spPr>
          <a:xfrm flipV="1">
            <a:off x="2132914" y="2983908"/>
            <a:ext cx="1253750" cy="1297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A6DB30E2-30BF-7ADE-41F0-B7C8AC10854A}"/>
              </a:ext>
            </a:extLst>
          </p:cNvPr>
          <p:cNvSpPr/>
          <p:nvPr/>
        </p:nvSpPr>
        <p:spPr>
          <a:xfrm>
            <a:off x="3390586" y="2413558"/>
            <a:ext cx="1922431" cy="57772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Trailer Inspection Reports (Trailer Hawk)</a:t>
            </a:r>
          </a:p>
        </p:txBody>
      </p:sp>
      <p:cxnSp>
        <p:nvCxnSpPr>
          <p:cNvPr id="21" name="Straight Arrow Connector 20">
            <a:extLst>
              <a:ext uri="{FF2B5EF4-FFF2-40B4-BE49-F238E27FC236}">
                <a16:creationId xmlns:a16="http://schemas.microsoft.com/office/drawing/2014/main" id="{6C558666-D5BA-5F4A-15BF-C24CDECE991F}"/>
              </a:ext>
            </a:extLst>
          </p:cNvPr>
          <p:cNvCxnSpPr>
            <a:cxnSpLocks/>
          </p:cNvCxnSpPr>
          <p:nvPr/>
        </p:nvCxnSpPr>
        <p:spPr>
          <a:xfrm flipV="1">
            <a:off x="7954991" y="2687574"/>
            <a:ext cx="740771" cy="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1E93B25-911A-696E-5B0E-A73EAC328CB7}"/>
              </a:ext>
            </a:extLst>
          </p:cNvPr>
          <p:cNvSpPr/>
          <p:nvPr/>
        </p:nvSpPr>
        <p:spPr>
          <a:xfrm>
            <a:off x="8697068" y="2401201"/>
            <a:ext cx="1922431" cy="57772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Loop through inspection reports to predict cause and time of damage</a:t>
            </a:r>
            <a:endParaRPr lang="en-US" dirty="0"/>
          </a:p>
        </p:txBody>
      </p:sp>
      <p:sp>
        <p:nvSpPr>
          <p:cNvPr id="17" name="Rectangle: Rounded Corners 16">
            <a:extLst>
              <a:ext uri="{FF2B5EF4-FFF2-40B4-BE49-F238E27FC236}">
                <a16:creationId xmlns:a16="http://schemas.microsoft.com/office/drawing/2014/main" id="{F7A49155-B661-AFE9-5909-B499497809AD}"/>
              </a:ext>
            </a:extLst>
          </p:cNvPr>
          <p:cNvSpPr/>
          <p:nvPr/>
        </p:nvSpPr>
        <p:spPr>
          <a:xfrm>
            <a:off x="6062441" y="2416143"/>
            <a:ext cx="1922431" cy="57772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Identify Damages using Computer Vision on images and text feedback</a:t>
            </a:r>
          </a:p>
        </p:txBody>
      </p:sp>
    </p:spTree>
    <p:extLst>
      <p:ext uri="{BB962C8B-B14F-4D97-AF65-F5344CB8AC3E}">
        <p14:creationId xmlns:p14="http://schemas.microsoft.com/office/powerpoint/2010/main" val="462100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CC42-F3B2-107F-900A-DCEE38BF16AA}"/>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F1D9B943-A0B7-A4F7-46B7-633F5D6100D4}"/>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A3E59570-030C-897F-886F-73F582E2A4C4}"/>
              </a:ext>
            </a:extLst>
          </p:cNvPr>
          <p:cNvSpPr>
            <a:spLocks noGrp="1"/>
          </p:cNvSpPr>
          <p:nvPr>
            <p:ph type="sldNum" sz="quarter" idx="12"/>
          </p:nvPr>
        </p:nvSpPr>
        <p:spPr>
          <a:xfrm>
            <a:off x="10172700" y="6286600"/>
            <a:ext cx="487680" cy="365760"/>
          </a:xfrm>
        </p:spPr>
        <p:txBody>
          <a:bodyPr/>
          <a:lstStyle/>
          <a:p>
            <a:fld id="{8A7A6979-0714-4377-B894-6BE4C2D6E202}" type="slidenum">
              <a:rPr lang="en-US" smtClean="0"/>
              <a:pPr/>
              <a:t>31</a:t>
            </a:fld>
            <a:endParaRPr lang="en-US"/>
          </a:p>
        </p:txBody>
      </p:sp>
      <p:sp>
        <p:nvSpPr>
          <p:cNvPr id="23" name="Rectangle: Rounded Corners 22">
            <a:extLst>
              <a:ext uri="{FF2B5EF4-FFF2-40B4-BE49-F238E27FC236}">
                <a16:creationId xmlns:a16="http://schemas.microsoft.com/office/drawing/2014/main" id="{CDB75755-9844-B06D-D00C-A34EBBD9CD03}"/>
              </a:ext>
            </a:extLst>
          </p:cNvPr>
          <p:cNvSpPr/>
          <p:nvPr/>
        </p:nvSpPr>
        <p:spPr>
          <a:xfrm>
            <a:off x="7438711" y="1413433"/>
            <a:ext cx="2065306" cy="59677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Find suspicious customers</a:t>
            </a:r>
          </a:p>
        </p:txBody>
      </p:sp>
      <p:sp>
        <p:nvSpPr>
          <p:cNvPr id="24" name="Rectangle: Rounded Corners 23">
            <a:extLst>
              <a:ext uri="{FF2B5EF4-FFF2-40B4-BE49-F238E27FC236}">
                <a16:creationId xmlns:a16="http://schemas.microsoft.com/office/drawing/2014/main" id="{3D245EA7-DAE2-CE0E-D7F0-5BA5E4BF6103}"/>
              </a:ext>
            </a:extLst>
          </p:cNvPr>
          <p:cNvSpPr/>
          <p:nvPr/>
        </p:nvSpPr>
        <p:spPr>
          <a:xfrm>
            <a:off x="2676210" y="241858"/>
            <a:ext cx="2474881" cy="60630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Retrieve Reports</a:t>
            </a:r>
          </a:p>
          <a:p>
            <a:pPr algn="ctr"/>
            <a:r>
              <a:rPr lang="en-US" sz="1200" dirty="0"/>
              <a:t>(find 2 closest report by time)</a:t>
            </a:r>
          </a:p>
        </p:txBody>
      </p:sp>
      <p:sp>
        <p:nvSpPr>
          <p:cNvPr id="25" name="Diamond 24">
            <a:extLst>
              <a:ext uri="{FF2B5EF4-FFF2-40B4-BE49-F238E27FC236}">
                <a16:creationId xmlns:a16="http://schemas.microsoft.com/office/drawing/2014/main" id="{0A9DBB2D-78C7-14C4-50D2-21B89DD1B28D}"/>
              </a:ext>
            </a:extLst>
          </p:cNvPr>
          <p:cNvSpPr/>
          <p:nvPr/>
        </p:nvSpPr>
        <p:spPr>
          <a:xfrm>
            <a:off x="5747625" y="41100"/>
            <a:ext cx="2054250" cy="999600"/>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Do both report exist?</a:t>
            </a:r>
          </a:p>
        </p:txBody>
      </p:sp>
      <p:sp>
        <p:nvSpPr>
          <p:cNvPr id="36" name="Rectangle: Rounded Corners 35">
            <a:extLst>
              <a:ext uri="{FF2B5EF4-FFF2-40B4-BE49-F238E27FC236}">
                <a16:creationId xmlns:a16="http://schemas.microsoft.com/office/drawing/2014/main" id="{C651DF34-3ACF-87D0-2618-E908F03E0A4E}"/>
              </a:ext>
            </a:extLst>
          </p:cNvPr>
          <p:cNvSpPr/>
          <p:nvPr/>
        </p:nvSpPr>
        <p:spPr>
          <a:xfrm>
            <a:off x="7124385" y="9576358"/>
            <a:ext cx="2979706" cy="57772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Find who might be responsible</a:t>
            </a:r>
          </a:p>
          <a:p>
            <a:pPr algn="ctr"/>
            <a:r>
              <a:rPr lang="en-US" sz="1200" dirty="0">
                <a:ea typeface="HGｺﾞｼｯｸE"/>
              </a:rPr>
              <a:t>(identify all trips  occurred in this period)</a:t>
            </a:r>
          </a:p>
        </p:txBody>
      </p:sp>
      <p:graphicFrame>
        <p:nvGraphicFramePr>
          <p:cNvPr id="48" name="Table 47">
            <a:extLst>
              <a:ext uri="{FF2B5EF4-FFF2-40B4-BE49-F238E27FC236}">
                <a16:creationId xmlns:a16="http://schemas.microsoft.com/office/drawing/2014/main" id="{AB687E2C-15AB-B1A7-B194-3CDB3AA9BFFC}"/>
              </a:ext>
            </a:extLst>
          </p:cNvPr>
          <p:cNvGraphicFramePr>
            <a:graphicFrameLocks noGrp="1"/>
          </p:cNvGraphicFramePr>
          <p:nvPr/>
        </p:nvGraphicFramePr>
        <p:xfrm>
          <a:off x="6829425" y="10944225"/>
          <a:ext cx="3791993" cy="985308"/>
        </p:xfrm>
        <a:graphic>
          <a:graphicData uri="http://schemas.openxmlformats.org/drawingml/2006/table">
            <a:tbl>
              <a:tblPr firstRow="1" bandRow="1">
                <a:tableStyleId>{D27102A9-8310-4765-A935-A1911B00CA55}</a:tableStyleId>
              </a:tblPr>
              <a:tblGrid>
                <a:gridCol w="672000">
                  <a:extLst>
                    <a:ext uri="{9D8B030D-6E8A-4147-A177-3AD203B41FA5}">
                      <a16:colId xmlns:a16="http://schemas.microsoft.com/office/drawing/2014/main" val="2138243129"/>
                    </a:ext>
                  </a:extLst>
                </a:gridCol>
                <a:gridCol w="1175997">
                  <a:extLst>
                    <a:ext uri="{9D8B030D-6E8A-4147-A177-3AD203B41FA5}">
                      <a16:colId xmlns:a16="http://schemas.microsoft.com/office/drawing/2014/main" val="3286265422"/>
                    </a:ext>
                  </a:extLst>
                </a:gridCol>
                <a:gridCol w="1091997">
                  <a:extLst>
                    <a:ext uri="{9D8B030D-6E8A-4147-A177-3AD203B41FA5}">
                      <a16:colId xmlns:a16="http://schemas.microsoft.com/office/drawing/2014/main" val="1968790744"/>
                    </a:ext>
                  </a:extLst>
                </a:gridCol>
                <a:gridCol w="851999">
                  <a:extLst>
                    <a:ext uri="{9D8B030D-6E8A-4147-A177-3AD203B41FA5}">
                      <a16:colId xmlns:a16="http://schemas.microsoft.com/office/drawing/2014/main" val="3248427189"/>
                    </a:ext>
                  </a:extLst>
                </a:gridCol>
              </a:tblGrid>
              <a:tr h="239058">
                <a:tc>
                  <a:txBody>
                    <a:bodyPr/>
                    <a:lstStyle/>
                    <a:p>
                      <a:pPr lvl="0" algn="ctr">
                        <a:buNone/>
                      </a:pPr>
                      <a:r>
                        <a:rPr lang="en-US" sz="1000" dirty="0"/>
                        <a:t>VIN</a:t>
                      </a:r>
                    </a:p>
                  </a:txBody>
                  <a:tcPr/>
                </a:tc>
                <a:tc>
                  <a:txBody>
                    <a:bodyPr/>
                    <a:lstStyle/>
                    <a:p>
                      <a:pPr algn="ctr"/>
                      <a:r>
                        <a:rPr lang="en-US" sz="1000" err="1"/>
                        <a:t>Start_time</a:t>
                      </a:r>
                      <a:endParaRPr lang="en-US" sz="1000" dirty="0" err="1"/>
                    </a:p>
                  </a:txBody>
                  <a:tcPr/>
                </a:tc>
                <a:tc>
                  <a:txBody>
                    <a:bodyPr/>
                    <a:lstStyle/>
                    <a:p>
                      <a:pPr algn="ctr"/>
                      <a:r>
                        <a:rPr lang="en-US" sz="1000" err="1"/>
                        <a:t>End_time</a:t>
                      </a:r>
                      <a:endParaRPr lang="en-US" sz="1000" dirty="0" err="1"/>
                    </a:p>
                  </a:txBody>
                  <a:tcPr/>
                </a:tc>
                <a:tc>
                  <a:txBody>
                    <a:bodyPr/>
                    <a:lstStyle/>
                    <a:p>
                      <a:pPr algn="ctr"/>
                      <a:r>
                        <a:rPr lang="en-US" sz="1000" dirty="0"/>
                        <a:t>Customer</a:t>
                      </a:r>
                    </a:p>
                  </a:txBody>
                  <a:tcPr/>
                </a:tc>
                <a:extLst>
                  <a:ext uri="{0D108BD9-81ED-4DB2-BD59-A6C34878D82A}">
                    <a16:rowId xmlns:a16="http://schemas.microsoft.com/office/drawing/2014/main" val="949232132"/>
                  </a:ext>
                </a:extLst>
              </a:tr>
              <a:tr h="247156">
                <a:tc>
                  <a:txBody>
                    <a:bodyPr/>
                    <a:lstStyle/>
                    <a:p>
                      <a:pPr lvl="0">
                        <a:buNone/>
                      </a:pPr>
                      <a:r>
                        <a:rPr lang="en-US" sz="1000" dirty="0"/>
                        <a:t>001234</a:t>
                      </a:r>
                    </a:p>
                  </a:txBody>
                  <a:tcPr/>
                </a:tc>
                <a:tc>
                  <a:txBody>
                    <a:bodyPr/>
                    <a:lstStyle/>
                    <a:p>
                      <a:r>
                        <a:rPr lang="en-US" sz="1000" dirty="0"/>
                        <a:t>FEB 1 1:00PM</a:t>
                      </a:r>
                    </a:p>
                  </a:txBody>
                  <a:tcPr/>
                </a:tc>
                <a:tc>
                  <a:txBody>
                    <a:bodyPr/>
                    <a:lstStyle/>
                    <a:p>
                      <a:pPr lvl="0">
                        <a:buNone/>
                      </a:pPr>
                      <a:r>
                        <a:rPr lang="en-US" sz="1000" b="0" i="0" u="none" strike="noStrike" noProof="0" dirty="0">
                          <a:solidFill>
                            <a:srgbClr val="000000"/>
                          </a:solidFill>
                          <a:latin typeface="Franklin Gothic Book"/>
                        </a:rPr>
                        <a:t>FEB 1 3:00PM</a:t>
                      </a:r>
                      <a:endParaRPr lang="en-US" dirty="0"/>
                    </a:p>
                  </a:txBody>
                  <a:tcPr/>
                </a:tc>
                <a:tc>
                  <a:txBody>
                    <a:bodyPr/>
                    <a:lstStyle/>
                    <a:p>
                      <a:r>
                        <a:rPr lang="en-US" sz="1000" dirty="0"/>
                        <a:t>Customer A</a:t>
                      </a:r>
                    </a:p>
                  </a:txBody>
                  <a:tcPr/>
                </a:tc>
                <a:extLst>
                  <a:ext uri="{0D108BD9-81ED-4DB2-BD59-A6C34878D82A}">
                    <a16:rowId xmlns:a16="http://schemas.microsoft.com/office/drawing/2014/main" val="1226884446"/>
                  </a:ext>
                </a:extLst>
              </a:tr>
              <a:tr h="247156">
                <a:tc>
                  <a:txBody>
                    <a:bodyPr/>
                    <a:lstStyle/>
                    <a:p>
                      <a:pPr lvl="0">
                        <a:buNone/>
                      </a:pPr>
                      <a:r>
                        <a:rPr lang="en-US" sz="1000"/>
                        <a:t>002468</a:t>
                      </a:r>
                      <a:endParaRPr lang="en-US" sz="1000" dirty="0"/>
                    </a:p>
                  </a:txBody>
                  <a:tcPr/>
                </a:tc>
                <a:tc>
                  <a:txBody>
                    <a:bodyPr/>
                    <a:lstStyle/>
                    <a:p>
                      <a:r>
                        <a:rPr lang="en-US" sz="1000" dirty="0"/>
                        <a:t>FEB 7 2:00PM</a:t>
                      </a:r>
                    </a:p>
                  </a:txBody>
                  <a:tcPr/>
                </a:tc>
                <a:tc>
                  <a:txBody>
                    <a:bodyPr/>
                    <a:lstStyle/>
                    <a:p>
                      <a:pPr lvl="0">
                        <a:buNone/>
                      </a:pPr>
                      <a:r>
                        <a:rPr lang="en-US" sz="1000" b="0" i="0" u="none" strike="noStrike" noProof="0" dirty="0">
                          <a:solidFill>
                            <a:srgbClr val="000000"/>
                          </a:solidFill>
                          <a:latin typeface="Franklin Gothic Book"/>
                        </a:rPr>
                        <a:t>FEB 10 3:00PM</a:t>
                      </a:r>
                      <a:endParaRPr lang="en-US" dirty="0"/>
                    </a:p>
                  </a:txBody>
                  <a:tcPr/>
                </a:tc>
                <a:tc>
                  <a:txBody>
                    <a:bodyPr/>
                    <a:lstStyle/>
                    <a:p>
                      <a:r>
                        <a:rPr lang="en-US" sz="1000" dirty="0"/>
                        <a:t>Customer A</a:t>
                      </a:r>
                    </a:p>
                  </a:txBody>
                  <a:tcPr/>
                </a:tc>
                <a:extLst>
                  <a:ext uri="{0D108BD9-81ED-4DB2-BD59-A6C34878D82A}">
                    <a16:rowId xmlns:a16="http://schemas.microsoft.com/office/drawing/2014/main" val="3690723395"/>
                  </a:ext>
                </a:extLst>
              </a:tr>
              <a:tr h="247156">
                <a:tc>
                  <a:txBody>
                    <a:bodyPr/>
                    <a:lstStyle/>
                    <a:p>
                      <a:pPr lvl="0">
                        <a:buNone/>
                      </a:pPr>
                      <a:r>
                        <a:rPr lang="en-US" sz="1000" b="0" i="0" u="none" strike="noStrike" noProof="0" dirty="0">
                          <a:solidFill>
                            <a:srgbClr val="000000"/>
                          </a:solidFill>
                          <a:latin typeface="Franklin Gothic Book"/>
                        </a:rPr>
                        <a:t>001369</a:t>
                      </a:r>
                    </a:p>
                  </a:txBody>
                  <a:tcPr/>
                </a:tc>
                <a:tc>
                  <a:txBody>
                    <a:bodyPr/>
                    <a:lstStyle/>
                    <a:p>
                      <a:pPr lvl="0">
                        <a:buNone/>
                      </a:pPr>
                      <a:r>
                        <a:rPr lang="en-US" sz="1000" b="0" i="0" u="none" strike="noStrike" noProof="0" dirty="0">
                          <a:solidFill>
                            <a:srgbClr val="000000"/>
                          </a:solidFill>
                          <a:latin typeface="Franklin Gothic Book"/>
                        </a:rPr>
                        <a:t>FEB 21 3:00PM</a:t>
                      </a:r>
                      <a:endParaRPr lang="en-US" dirty="0"/>
                    </a:p>
                  </a:txBody>
                  <a:tcPr/>
                </a:tc>
                <a:tc>
                  <a:txBody>
                    <a:bodyPr/>
                    <a:lstStyle/>
                    <a:p>
                      <a:pPr lvl="0">
                        <a:buNone/>
                      </a:pPr>
                      <a:r>
                        <a:rPr lang="en-US" sz="1000" b="0" i="0" u="none" strike="noStrike" noProof="0" dirty="0">
                          <a:solidFill>
                            <a:srgbClr val="000000"/>
                          </a:solidFill>
                          <a:latin typeface="Franklin Gothic Book"/>
                        </a:rPr>
                        <a:t>FEB 22 8:00AM</a:t>
                      </a:r>
                      <a:endParaRPr lang="en-US"/>
                    </a:p>
                  </a:txBody>
                  <a:tcPr/>
                </a:tc>
                <a:tc>
                  <a:txBody>
                    <a:bodyPr/>
                    <a:lstStyle/>
                    <a:p>
                      <a:r>
                        <a:rPr lang="en-US" sz="1000" dirty="0"/>
                        <a:t>Customer B</a:t>
                      </a:r>
                    </a:p>
                  </a:txBody>
                  <a:tcPr/>
                </a:tc>
                <a:extLst>
                  <a:ext uri="{0D108BD9-81ED-4DB2-BD59-A6C34878D82A}">
                    <a16:rowId xmlns:a16="http://schemas.microsoft.com/office/drawing/2014/main" val="866268037"/>
                  </a:ext>
                </a:extLst>
              </a:tr>
            </a:tbl>
          </a:graphicData>
        </a:graphic>
      </p:graphicFrame>
      <p:sp>
        <p:nvSpPr>
          <p:cNvPr id="50" name="Rectangle: Rounded Corners 49">
            <a:extLst>
              <a:ext uri="{FF2B5EF4-FFF2-40B4-BE49-F238E27FC236}">
                <a16:creationId xmlns:a16="http://schemas.microsoft.com/office/drawing/2014/main" id="{254C3450-C005-5A39-0F68-1581C2A21859}"/>
              </a:ext>
            </a:extLst>
          </p:cNvPr>
          <p:cNvSpPr/>
          <p:nvPr/>
        </p:nvSpPr>
        <p:spPr>
          <a:xfrm>
            <a:off x="6557741" y="10483818"/>
            <a:ext cx="4341781" cy="48247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u="sng" dirty="0"/>
              <a:t>Potential Trips which could have caused the damage</a:t>
            </a:r>
            <a:endParaRPr lang="en-US" dirty="0"/>
          </a:p>
        </p:txBody>
      </p:sp>
      <p:cxnSp>
        <p:nvCxnSpPr>
          <p:cNvPr id="52" name="Straight Arrow Connector 51">
            <a:extLst>
              <a:ext uri="{FF2B5EF4-FFF2-40B4-BE49-F238E27FC236}">
                <a16:creationId xmlns:a16="http://schemas.microsoft.com/office/drawing/2014/main" id="{44BFD1F3-D50C-0F8B-C9D3-C4D1FC1EC601}"/>
              </a:ext>
            </a:extLst>
          </p:cNvPr>
          <p:cNvCxnSpPr>
            <a:cxnSpLocks/>
          </p:cNvCxnSpPr>
          <p:nvPr/>
        </p:nvCxnSpPr>
        <p:spPr>
          <a:xfrm>
            <a:off x="5156881" y="536106"/>
            <a:ext cx="582021" cy="8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E6C7C37-8B54-61AD-3FE5-8CA11FF54DD1}"/>
              </a:ext>
            </a:extLst>
          </p:cNvPr>
          <p:cNvCxnSpPr>
            <a:cxnSpLocks/>
          </p:cNvCxnSpPr>
          <p:nvPr/>
        </p:nvCxnSpPr>
        <p:spPr>
          <a:xfrm>
            <a:off x="5318806" y="2012480"/>
            <a:ext cx="996" cy="40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46F683-7399-30DF-EF53-CAD84E9F87F5}"/>
              </a:ext>
            </a:extLst>
          </p:cNvPr>
          <p:cNvCxnSpPr>
            <a:cxnSpLocks/>
          </p:cNvCxnSpPr>
          <p:nvPr/>
        </p:nvCxnSpPr>
        <p:spPr>
          <a:xfrm>
            <a:off x="5537881" y="5717705"/>
            <a:ext cx="996" cy="341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Arrow: Curved Left 61">
            <a:extLst>
              <a:ext uri="{FF2B5EF4-FFF2-40B4-BE49-F238E27FC236}">
                <a16:creationId xmlns:a16="http://schemas.microsoft.com/office/drawing/2014/main" id="{F6E7AF57-D191-4EBB-8D10-FC034EC37128}"/>
              </a:ext>
            </a:extLst>
          </p:cNvPr>
          <p:cNvSpPr/>
          <p:nvPr/>
        </p:nvSpPr>
        <p:spPr>
          <a:xfrm>
            <a:off x="10453094" y="9839934"/>
            <a:ext cx="440624" cy="78427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4" name="Straight Arrow Connector 63">
            <a:extLst>
              <a:ext uri="{FF2B5EF4-FFF2-40B4-BE49-F238E27FC236}">
                <a16:creationId xmlns:a16="http://schemas.microsoft.com/office/drawing/2014/main" id="{3AB2837F-8C56-9719-2589-467F15A59DFA}"/>
              </a:ext>
            </a:extLst>
          </p:cNvPr>
          <p:cNvCxnSpPr>
            <a:cxnSpLocks/>
          </p:cNvCxnSpPr>
          <p:nvPr/>
        </p:nvCxnSpPr>
        <p:spPr>
          <a:xfrm flipV="1">
            <a:off x="2175556" y="535172"/>
            <a:ext cx="496296" cy="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B2E4F30-9D23-0DDC-8118-38B335970A55}"/>
              </a:ext>
            </a:extLst>
          </p:cNvPr>
          <p:cNvSpPr/>
          <p:nvPr/>
        </p:nvSpPr>
        <p:spPr>
          <a:xfrm>
            <a:off x="456885" y="241858"/>
            <a:ext cx="1712881" cy="57772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Detect Damage</a:t>
            </a:r>
          </a:p>
        </p:txBody>
      </p:sp>
      <p:sp>
        <p:nvSpPr>
          <p:cNvPr id="70" name="Diamond 69">
            <a:extLst>
              <a:ext uri="{FF2B5EF4-FFF2-40B4-BE49-F238E27FC236}">
                <a16:creationId xmlns:a16="http://schemas.microsoft.com/office/drawing/2014/main" id="{11F6C0D1-082E-5C9B-9790-09CF72107C72}"/>
              </a:ext>
            </a:extLst>
          </p:cNvPr>
          <p:cNvSpPr/>
          <p:nvPr/>
        </p:nvSpPr>
        <p:spPr>
          <a:xfrm>
            <a:off x="7452600" y="2422349"/>
            <a:ext cx="2054250" cy="999600"/>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Any customers found?</a:t>
            </a:r>
            <a:endParaRPr lang="en-US" dirty="0"/>
          </a:p>
        </p:txBody>
      </p:sp>
      <p:sp>
        <p:nvSpPr>
          <p:cNvPr id="72" name="Rectangle: Rounded Corners 71">
            <a:extLst>
              <a:ext uri="{FF2B5EF4-FFF2-40B4-BE49-F238E27FC236}">
                <a16:creationId xmlns:a16="http://schemas.microsoft.com/office/drawing/2014/main" id="{6FD83DDA-0DE9-1B30-A3EF-E8734BC3C8D5}"/>
              </a:ext>
            </a:extLst>
          </p:cNvPr>
          <p:cNvSpPr/>
          <p:nvPr/>
        </p:nvSpPr>
        <p:spPr>
          <a:xfrm>
            <a:off x="9077010" y="3813733"/>
            <a:ext cx="2189131" cy="59677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mn-lt"/>
                <a:cs typeface="+mn-lt"/>
              </a:rPr>
              <a:t>No data available</a:t>
            </a:r>
            <a:endParaRPr lang="en-US" dirty="0">
              <a:ea typeface="+mn-lt"/>
              <a:cs typeface="+mn-lt"/>
            </a:endParaRPr>
          </a:p>
          <a:p>
            <a:pPr algn="ctr"/>
            <a:r>
              <a:rPr lang="en-US" sz="1200" dirty="0">
                <a:ea typeface="+mn-lt"/>
                <a:cs typeface="+mn-lt"/>
              </a:rPr>
              <a:t>Manual review required</a:t>
            </a:r>
            <a:endParaRPr lang="en-US" dirty="0"/>
          </a:p>
        </p:txBody>
      </p:sp>
      <p:sp>
        <p:nvSpPr>
          <p:cNvPr id="73" name="Rectangle: Rounded Corners 72">
            <a:extLst>
              <a:ext uri="{FF2B5EF4-FFF2-40B4-BE49-F238E27FC236}">
                <a16:creationId xmlns:a16="http://schemas.microsoft.com/office/drawing/2014/main" id="{59A30BCF-CF9F-A6B8-67D5-5160C9EAEB73}"/>
              </a:ext>
            </a:extLst>
          </p:cNvPr>
          <p:cNvSpPr/>
          <p:nvPr/>
        </p:nvSpPr>
        <p:spPr>
          <a:xfrm>
            <a:off x="4238310" y="1413433"/>
            <a:ext cx="2065306" cy="59677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Find all trips in between</a:t>
            </a:r>
            <a:endParaRPr lang="en-US" dirty="0"/>
          </a:p>
        </p:txBody>
      </p:sp>
      <p:sp>
        <p:nvSpPr>
          <p:cNvPr id="74" name="Diamond 73">
            <a:extLst>
              <a:ext uri="{FF2B5EF4-FFF2-40B4-BE49-F238E27FC236}">
                <a16:creationId xmlns:a16="http://schemas.microsoft.com/office/drawing/2014/main" id="{09D269E2-3BF5-DA80-E3EC-2A6EB9CD03DA}"/>
              </a:ext>
            </a:extLst>
          </p:cNvPr>
          <p:cNvSpPr/>
          <p:nvPr/>
        </p:nvSpPr>
        <p:spPr>
          <a:xfrm>
            <a:off x="4290300" y="2422349"/>
            <a:ext cx="2054250" cy="999600"/>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 </a:t>
            </a:r>
            <a:r>
              <a:rPr lang="en-US" sz="1200" dirty="0">
                <a:ea typeface="+mn-lt"/>
                <a:cs typeface="+mn-lt"/>
              </a:rPr>
              <a:t>Only one responsible party?</a:t>
            </a:r>
            <a:endParaRPr lang="en-US" dirty="0"/>
          </a:p>
        </p:txBody>
      </p:sp>
      <p:sp>
        <p:nvSpPr>
          <p:cNvPr id="75" name="Rectangle: Rounded Corners 74">
            <a:extLst>
              <a:ext uri="{FF2B5EF4-FFF2-40B4-BE49-F238E27FC236}">
                <a16:creationId xmlns:a16="http://schemas.microsoft.com/office/drawing/2014/main" id="{5E4B963F-16FC-D53D-0343-4C81C28B7E17}"/>
              </a:ext>
            </a:extLst>
          </p:cNvPr>
          <p:cNvSpPr/>
          <p:nvPr/>
        </p:nvSpPr>
        <p:spPr>
          <a:xfrm>
            <a:off x="4419285" y="6052108"/>
            <a:ext cx="2065306" cy="59677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Assign Responsibility</a:t>
            </a:r>
            <a:endParaRPr lang="en-US" dirty="0"/>
          </a:p>
        </p:txBody>
      </p:sp>
      <p:sp>
        <p:nvSpPr>
          <p:cNvPr id="76" name="Rectangle: Rounded Corners 75">
            <a:extLst>
              <a:ext uri="{FF2B5EF4-FFF2-40B4-BE49-F238E27FC236}">
                <a16:creationId xmlns:a16="http://schemas.microsoft.com/office/drawing/2014/main" id="{948BFFB3-ED0D-CAC2-550A-FC7C81219D9A}"/>
              </a:ext>
            </a:extLst>
          </p:cNvPr>
          <p:cNvSpPr/>
          <p:nvPr/>
        </p:nvSpPr>
        <p:spPr>
          <a:xfrm>
            <a:off x="5886135" y="3813733"/>
            <a:ext cx="2065306" cy="59677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List suspicious customers</a:t>
            </a:r>
            <a:endParaRPr lang="en-US" dirty="0"/>
          </a:p>
        </p:txBody>
      </p:sp>
      <p:cxnSp>
        <p:nvCxnSpPr>
          <p:cNvPr id="80" name="Straight Arrow Connector 79">
            <a:extLst>
              <a:ext uri="{FF2B5EF4-FFF2-40B4-BE49-F238E27FC236}">
                <a16:creationId xmlns:a16="http://schemas.microsoft.com/office/drawing/2014/main" id="{D9232866-23C6-8D46-8792-3B3F62D14D80}"/>
              </a:ext>
            </a:extLst>
          </p:cNvPr>
          <p:cNvCxnSpPr>
            <a:cxnSpLocks/>
          </p:cNvCxnSpPr>
          <p:nvPr/>
        </p:nvCxnSpPr>
        <p:spPr>
          <a:xfrm flipH="1">
            <a:off x="5396002" y="840905"/>
            <a:ext cx="818154" cy="446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0A9F93F-69FA-1FD4-FEB0-21E9A4A01774}"/>
              </a:ext>
            </a:extLst>
          </p:cNvPr>
          <p:cNvCxnSpPr>
            <a:cxnSpLocks/>
          </p:cNvCxnSpPr>
          <p:nvPr/>
        </p:nvCxnSpPr>
        <p:spPr>
          <a:xfrm>
            <a:off x="8481106" y="1983905"/>
            <a:ext cx="996" cy="437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1EE1278-0316-2308-8152-2F0C1EAA1E7E}"/>
              </a:ext>
            </a:extLst>
          </p:cNvPr>
          <p:cNvCxnSpPr>
            <a:cxnSpLocks/>
          </p:cNvCxnSpPr>
          <p:nvPr/>
        </p:nvCxnSpPr>
        <p:spPr>
          <a:xfrm>
            <a:off x="7271431" y="859955"/>
            <a:ext cx="810621" cy="41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D49B4DD7-E44D-459F-B59C-6979C3E76A2C}"/>
              </a:ext>
            </a:extLst>
          </p:cNvPr>
          <p:cNvSpPr/>
          <p:nvPr/>
        </p:nvSpPr>
        <p:spPr>
          <a:xfrm>
            <a:off x="4419285" y="5118658"/>
            <a:ext cx="2065306" cy="59677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Compare two reports</a:t>
            </a:r>
            <a:endParaRPr lang="en-US" dirty="0"/>
          </a:p>
        </p:txBody>
      </p:sp>
      <p:cxnSp>
        <p:nvCxnSpPr>
          <p:cNvPr id="92" name="Straight Arrow Connector 91">
            <a:extLst>
              <a:ext uri="{FF2B5EF4-FFF2-40B4-BE49-F238E27FC236}">
                <a16:creationId xmlns:a16="http://schemas.microsoft.com/office/drawing/2014/main" id="{F912AB9C-D346-875E-F4C2-DD976C8A7783}"/>
              </a:ext>
            </a:extLst>
          </p:cNvPr>
          <p:cNvCxnSpPr>
            <a:cxnSpLocks/>
          </p:cNvCxnSpPr>
          <p:nvPr/>
        </p:nvCxnSpPr>
        <p:spPr>
          <a:xfrm flipH="1">
            <a:off x="3986302" y="3298355"/>
            <a:ext cx="818154" cy="446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64E99C-E8D0-CAF4-CCF7-0062D8331BCD}"/>
              </a:ext>
            </a:extLst>
          </p:cNvPr>
          <p:cNvCxnSpPr>
            <a:cxnSpLocks/>
          </p:cNvCxnSpPr>
          <p:nvPr/>
        </p:nvCxnSpPr>
        <p:spPr>
          <a:xfrm>
            <a:off x="5937931" y="3307880"/>
            <a:ext cx="810621" cy="41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0CAFEA8-1991-D9BE-64DC-9A99D116E58C}"/>
              </a:ext>
            </a:extLst>
          </p:cNvPr>
          <p:cNvCxnSpPr>
            <a:cxnSpLocks/>
          </p:cNvCxnSpPr>
          <p:nvPr/>
        </p:nvCxnSpPr>
        <p:spPr>
          <a:xfrm flipH="1">
            <a:off x="7043827" y="3279305"/>
            <a:ext cx="818154" cy="446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4A80964-6F81-F280-6158-98A4237D041E}"/>
              </a:ext>
            </a:extLst>
          </p:cNvPr>
          <p:cNvCxnSpPr>
            <a:cxnSpLocks/>
          </p:cNvCxnSpPr>
          <p:nvPr/>
        </p:nvCxnSpPr>
        <p:spPr>
          <a:xfrm>
            <a:off x="9100231" y="3279305"/>
            <a:ext cx="810621" cy="41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58125FB-2BCD-74F4-7C23-668E1A0EA84E}"/>
              </a:ext>
            </a:extLst>
          </p:cNvPr>
          <p:cNvSpPr txBox="1"/>
          <p:nvPr/>
        </p:nvSpPr>
        <p:spPr>
          <a:xfrm>
            <a:off x="5488885" y="793026"/>
            <a:ext cx="508903" cy="276999"/>
          </a:xfrm>
          <a:prstGeom prst="rect">
            <a:avLst/>
          </a:prstGeom>
          <a:noFill/>
        </p:spPr>
        <p:txBody>
          <a:bodyPr wrap="square" lIns="91440" tIns="45720" rIns="91440" bIns="45720" rtlCol="0" anchor="t">
            <a:spAutoFit/>
          </a:bodyPr>
          <a:lstStyle/>
          <a:p>
            <a:r>
              <a:rPr lang="en-US" sz="1200" dirty="0"/>
              <a:t>Yes</a:t>
            </a:r>
            <a:endParaRPr lang="en-US" dirty="0"/>
          </a:p>
        </p:txBody>
      </p:sp>
      <p:sp>
        <p:nvSpPr>
          <p:cNvPr id="98" name="TextBox 97">
            <a:extLst>
              <a:ext uri="{FF2B5EF4-FFF2-40B4-BE49-F238E27FC236}">
                <a16:creationId xmlns:a16="http://schemas.microsoft.com/office/drawing/2014/main" id="{BCD0802F-07EB-2155-D3D3-969846D04355}"/>
              </a:ext>
            </a:extLst>
          </p:cNvPr>
          <p:cNvSpPr txBox="1"/>
          <p:nvPr/>
        </p:nvSpPr>
        <p:spPr>
          <a:xfrm>
            <a:off x="4136334" y="3250475"/>
            <a:ext cx="508903" cy="276999"/>
          </a:xfrm>
          <a:prstGeom prst="rect">
            <a:avLst/>
          </a:prstGeom>
          <a:noFill/>
        </p:spPr>
        <p:txBody>
          <a:bodyPr wrap="square" lIns="91440" tIns="45720" rIns="91440" bIns="45720" rtlCol="0" anchor="t">
            <a:spAutoFit/>
          </a:bodyPr>
          <a:lstStyle/>
          <a:p>
            <a:r>
              <a:rPr lang="en-US" sz="1200" dirty="0"/>
              <a:t>Yes</a:t>
            </a:r>
            <a:endParaRPr lang="en-US" dirty="0"/>
          </a:p>
        </p:txBody>
      </p:sp>
      <p:sp>
        <p:nvSpPr>
          <p:cNvPr id="99" name="TextBox 98">
            <a:extLst>
              <a:ext uri="{FF2B5EF4-FFF2-40B4-BE49-F238E27FC236}">
                <a16:creationId xmlns:a16="http://schemas.microsoft.com/office/drawing/2014/main" id="{0FEBFBB5-4002-7A3F-1D36-15607305DD32}"/>
              </a:ext>
            </a:extLst>
          </p:cNvPr>
          <p:cNvSpPr txBox="1"/>
          <p:nvPr/>
        </p:nvSpPr>
        <p:spPr>
          <a:xfrm>
            <a:off x="7127184" y="3145700"/>
            <a:ext cx="508903" cy="276999"/>
          </a:xfrm>
          <a:prstGeom prst="rect">
            <a:avLst/>
          </a:prstGeom>
          <a:noFill/>
        </p:spPr>
        <p:txBody>
          <a:bodyPr wrap="square" lIns="91440" tIns="45720" rIns="91440" bIns="45720" rtlCol="0" anchor="t">
            <a:spAutoFit/>
          </a:bodyPr>
          <a:lstStyle/>
          <a:p>
            <a:r>
              <a:rPr lang="en-US" sz="1200" dirty="0"/>
              <a:t>Yes</a:t>
            </a:r>
            <a:endParaRPr lang="en-US"/>
          </a:p>
        </p:txBody>
      </p:sp>
      <p:sp>
        <p:nvSpPr>
          <p:cNvPr id="100" name="TextBox 99">
            <a:extLst>
              <a:ext uri="{FF2B5EF4-FFF2-40B4-BE49-F238E27FC236}">
                <a16:creationId xmlns:a16="http://schemas.microsoft.com/office/drawing/2014/main" id="{3DBF6095-95C4-B55A-50DB-1C260CCEA851}"/>
              </a:ext>
            </a:extLst>
          </p:cNvPr>
          <p:cNvSpPr txBox="1"/>
          <p:nvPr/>
        </p:nvSpPr>
        <p:spPr>
          <a:xfrm>
            <a:off x="9508434" y="3145700"/>
            <a:ext cx="508903" cy="276999"/>
          </a:xfrm>
          <a:prstGeom prst="rect">
            <a:avLst/>
          </a:prstGeom>
          <a:noFill/>
        </p:spPr>
        <p:txBody>
          <a:bodyPr wrap="square" lIns="91440" tIns="45720" rIns="91440" bIns="45720" rtlCol="0" anchor="t">
            <a:spAutoFit/>
          </a:bodyPr>
          <a:lstStyle/>
          <a:p>
            <a:r>
              <a:rPr lang="en-US" sz="1200" dirty="0"/>
              <a:t>No</a:t>
            </a:r>
            <a:endParaRPr lang="en-US" dirty="0"/>
          </a:p>
        </p:txBody>
      </p:sp>
      <p:sp>
        <p:nvSpPr>
          <p:cNvPr id="101" name="TextBox 100">
            <a:extLst>
              <a:ext uri="{FF2B5EF4-FFF2-40B4-BE49-F238E27FC236}">
                <a16:creationId xmlns:a16="http://schemas.microsoft.com/office/drawing/2014/main" id="{64653603-C260-B70B-85EF-C8EB4462CC64}"/>
              </a:ext>
            </a:extLst>
          </p:cNvPr>
          <p:cNvSpPr txBox="1"/>
          <p:nvPr/>
        </p:nvSpPr>
        <p:spPr>
          <a:xfrm>
            <a:off x="6231834" y="3145700"/>
            <a:ext cx="508903" cy="276999"/>
          </a:xfrm>
          <a:prstGeom prst="rect">
            <a:avLst/>
          </a:prstGeom>
          <a:noFill/>
        </p:spPr>
        <p:txBody>
          <a:bodyPr wrap="square" lIns="91440" tIns="45720" rIns="91440" bIns="45720" rtlCol="0" anchor="t">
            <a:spAutoFit/>
          </a:bodyPr>
          <a:lstStyle/>
          <a:p>
            <a:r>
              <a:rPr lang="en-US" sz="1200" dirty="0"/>
              <a:t>No</a:t>
            </a:r>
            <a:endParaRPr lang="en-US" dirty="0"/>
          </a:p>
        </p:txBody>
      </p:sp>
      <p:sp>
        <p:nvSpPr>
          <p:cNvPr id="102" name="TextBox 101">
            <a:extLst>
              <a:ext uri="{FF2B5EF4-FFF2-40B4-BE49-F238E27FC236}">
                <a16:creationId xmlns:a16="http://schemas.microsoft.com/office/drawing/2014/main" id="{42756C81-6F9A-8889-BC7A-0AF152FB73A0}"/>
              </a:ext>
            </a:extLst>
          </p:cNvPr>
          <p:cNvSpPr txBox="1"/>
          <p:nvPr/>
        </p:nvSpPr>
        <p:spPr>
          <a:xfrm>
            <a:off x="7784409" y="878750"/>
            <a:ext cx="508903" cy="276999"/>
          </a:xfrm>
          <a:prstGeom prst="rect">
            <a:avLst/>
          </a:prstGeom>
          <a:noFill/>
        </p:spPr>
        <p:txBody>
          <a:bodyPr wrap="square" lIns="91440" tIns="45720" rIns="91440" bIns="45720" rtlCol="0" anchor="t">
            <a:spAutoFit/>
          </a:bodyPr>
          <a:lstStyle/>
          <a:p>
            <a:r>
              <a:rPr lang="en-US" sz="1200" dirty="0"/>
              <a:t>No</a:t>
            </a:r>
            <a:endParaRPr lang="en-US" dirty="0"/>
          </a:p>
        </p:txBody>
      </p:sp>
      <p:sp>
        <p:nvSpPr>
          <p:cNvPr id="103" name="Diamond 102">
            <a:extLst>
              <a:ext uri="{FF2B5EF4-FFF2-40B4-BE49-F238E27FC236}">
                <a16:creationId xmlns:a16="http://schemas.microsoft.com/office/drawing/2014/main" id="{03967441-23C1-4BFE-CDC0-C4C852D63CAA}"/>
              </a:ext>
            </a:extLst>
          </p:cNvPr>
          <p:cNvSpPr/>
          <p:nvPr/>
        </p:nvSpPr>
        <p:spPr>
          <a:xfrm>
            <a:off x="2937750" y="3812999"/>
            <a:ext cx="2054250" cy="999600"/>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Did</a:t>
            </a:r>
            <a:r>
              <a:rPr lang="en-US" sz="1200" dirty="0">
                <a:ea typeface="+mn-lt"/>
                <a:cs typeface="+mn-lt"/>
              </a:rPr>
              <a:t> the customer take multiple trips?</a:t>
            </a:r>
            <a:endParaRPr lang="en-US" dirty="0"/>
          </a:p>
        </p:txBody>
      </p:sp>
      <p:cxnSp>
        <p:nvCxnSpPr>
          <p:cNvPr id="104" name="Straight Arrow Connector 103">
            <a:extLst>
              <a:ext uri="{FF2B5EF4-FFF2-40B4-BE49-F238E27FC236}">
                <a16:creationId xmlns:a16="http://schemas.microsoft.com/office/drawing/2014/main" id="{1D442394-4044-D4EE-F2CF-F2FD4252A92E}"/>
              </a:ext>
            </a:extLst>
          </p:cNvPr>
          <p:cNvCxnSpPr>
            <a:cxnSpLocks/>
          </p:cNvCxnSpPr>
          <p:nvPr/>
        </p:nvCxnSpPr>
        <p:spPr>
          <a:xfrm flipH="1">
            <a:off x="2528977" y="4593755"/>
            <a:ext cx="818154" cy="446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C75CAC5-280D-2C01-73C6-09BB2E183556}"/>
              </a:ext>
            </a:extLst>
          </p:cNvPr>
          <p:cNvCxnSpPr>
            <a:cxnSpLocks/>
          </p:cNvCxnSpPr>
          <p:nvPr/>
        </p:nvCxnSpPr>
        <p:spPr>
          <a:xfrm>
            <a:off x="4537756" y="4622330"/>
            <a:ext cx="810621" cy="41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004D101E-E65F-5C73-F35D-E135A028D226}"/>
              </a:ext>
            </a:extLst>
          </p:cNvPr>
          <p:cNvSpPr/>
          <p:nvPr/>
        </p:nvSpPr>
        <p:spPr>
          <a:xfrm>
            <a:off x="1314135" y="5118658"/>
            <a:ext cx="2446306" cy="63487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Check</a:t>
            </a:r>
            <a:r>
              <a:rPr lang="en-US" sz="1200"/>
              <a:t> trips align with the damage</a:t>
            </a:r>
            <a:endParaRPr lang="en-US" dirty="0"/>
          </a:p>
        </p:txBody>
      </p:sp>
      <p:sp>
        <p:nvSpPr>
          <p:cNvPr id="107" name="TextBox 106">
            <a:extLst>
              <a:ext uri="{FF2B5EF4-FFF2-40B4-BE49-F238E27FC236}">
                <a16:creationId xmlns:a16="http://schemas.microsoft.com/office/drawing/2014/main" id="{6252F1A1-2A60-AFBC-D0D5-2374DC64E2E9}"/>
              </a:ext>
            </a:extLst>
          </p:cNvPr>
          <p:cNvSpPr txBox="1"/>
          <p:nvPr/>
        </p:nvSpPr>
        <p:spPr>
          <a:xfrm>
            <a:off x="2679009" y="4545875"/>
            <a:ext cx="508903" cy="276999"/>
          </a:xfrm>
          <a:prstGeom prst="rect">
            <a:avLst/>
          </a:prstGeom>
          <a:noFill/>
        </p:spPr>
        <p:txBody>
          <a:bodyPr wrap="square" lIns="91440" tIns="45720" rIns="91440" bIns="45720" rtlCol="0" anchor="t">
            <a:spAutoFit/>
          </a:bodyPr>
          <a:lstStyle/>
          <a:p>
            <a:r>
              <a:rPr lang="en-US" sz="1200" dirty="0"/>
              <a:t>Yes</a:t>
            </a:r>
            <a:endParaRPr lang="en-US" dirty="0"/>
          </a:p>
        </p:txBody>
      </p:sp>
      <p:sp>
        <p:nvSpPr>
          <p:cNvPr id="108" name="TextBox 107">
            <a:extLst>
              <a:ext uri="{FF2B5EF4-FFF2-40B4-BE49-F238E27FC236}">
                <a16:creationId xmlns:a16="http://schemas.microsoft.com/office/drawing/2014/main" id="{265FDC00-D7F2-C1E6-58FD-F314B7A8515B}"/>
              </a:ext>
            </a:extLst>
          </p:cNvPr>
          <p:cNvSpPr txBox="1"/>
          <p:nvPr/>
        </p:nvSpPr>
        <p:spPr>
          <a:xfrm>
            <a:off x="4860234" y="4583975"/>
            <a:ext cx="508903" cy="276999"/>
          </a:xfrm>
          <a:prstGeom prst="rect">
            <a:avLst/>
          </a:prstGeom>
          <a:noFill/>
        </p:spPr>
        <p:txBody>
          <a:bodyPr wrap="square" lIns="91440" tIns="45720" rIns="91440" bIns="45720" rtlCol="0" anchor="t">
            <a:spAutoFit/>
          </a:bodyPr>
          <a:lstStyle/>
          <a:p>
            <a:r>
              <a:rPr lang="en-US" sz="1200"/>
              <a:t>No</a:t>
            </a:r>
            <a:endParaRPr lang="en-US" dirty="0"/>
          </a:p>
        </p:txBody>
      </p:sp>
    </p:spTree>
    <p:extLst>
      <p:ext uri="{BB962C8B-B14F-4D97-AF65-F5344CB8AC3E}">
        <p14:creationId xmlns:p14="http://schemas.microsoft.com/office/powerpoint/2010/main" val="2832939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000FAC-EAD2-98D9-678B-CD551498ADB7}"/>
              </a:ext>
            </a:extLst>
          </p:cNvPr>
          <p:cNvSpPr>
            <a:spLocks noGrp="1"/>
          </p:cNvSpPr>
          <p:nvPr>
            <p:ph type="ctrTitle"/>
          </p:nvPr>
        </p:nvSpPr>
        <p:spPr/>
        <p:txBody>
          <a:bodyPr/>
          <a:lstStyle/>
          <a:p>
            <a:r>
              <a:rPr lang="en-US" dirty="0">
                <a:latin typeface="Franklin Gothic Book"/>
              </a:rPr>
              <a:t>What you can expect in our Final Presentation</a:t>
            </a:r>
            <a:endParaRPr lang="en-US" dirty="0"/>
          </a:p>
        </p:txBody>
      </p:sp>
      <p:sp>
        <p:nvSpPr>
          <p:cNvPr id="7" name="Text Placeholder 6">
            <a:extLst>
              <a:ext uri="{FF2B5EF4-FFF2-40B4-BE49-F238E27FC236}">
                <a16:creationId xmlns:a16="http://schemas.microsoft.com/office/drawing/2014/main" id="{B420C5A3-CB0F-E35D-1622-EA9D36817AE9}"/>
              </a:ext>
            </a:extLst>
          </p:cNvPr>
          <p:cNvSpPr>
            <a:spLocks noGrp="1"/>
          </p:cNvSpPr>
          <p:nvPr>
            <p:ph type="body" sz="quarter" idx="14"/>
          </p:nvPr>
        </p:nvSpPr>
        <p:spPr>
          <a:xfrm>
            <a:off x="752475" y="1498289"/>
            <a:ext cx="10690225" cy="3830637"/>
          </a:xfrm>
        </p:spPr>
        <p:txBody>
          <a:bodyPr vert="horz" lIns="0" tIns="0" rIns="0" bIns="0" rtlCol="0" anchor="t">
            <a:normAutofit/>
          </a:bodyPr>
          <a:lstStyle/>
          <a:p>
            <a:r>
              <a:rPr lang="en-US" dirty="0">
                <a:latin typeface="Franklin Gothic Book"/>
              </a:rPr>
              <a:t>Working scripts/models for Tolls/Damages which integrates with the existing system</a:t>
            </a:r>
          </a:p>
          <a:p>
            <a:r>
              <a:rPr lang="en-US" dirty="0">
                <a:latin typeface="Franklin Gothic Book"/>
              </a:rPr>
              <a:t>Analysis/Recommendations - </a:t>
            </a:r>
          </a:p>
          <a:p>
            <a:pPr lvl="1"/>
            <a:r>
              <a:rPr lang="en-US" dirty="0">
                <a:latin typeface="Franklin Gothic Book"/>
              </a:rPr>
              <a:t>Potential data which could be collected which could improve future predictive models, and how those would be helpful</a:t>
            </a:r>
            <a:endParaRPr lang="en-US"/>
          </a:p>
          <a:p>
            <a:pPr lvl="1">
              <a:buClr>
                <a:srgbClr val="555960"/>
              </a:buClr>
            </a:pPr>
            <a:r>
              <a:rPr lang="en-US" dirty="0">
                <a:solidFill>
                  <a:srgbClr val="262626"/>
                </a:solidFill>
                <a:latin typeface="Franklin Gothic Book"/>
              </a:rPr>
              <a:t>Strategies to improve customer/"customer's customer" adherence to policies</a:t>
            </a:r>
          </a:p>
          <a:p>
            <a:pPr lvl="1">
              <a:buClr>
                <a:srgbClr val="555960"/>
              </a:buClr>
            </a:pPr>
            <a:r>
              <a:rPr lang="en-US" dirty="0">
                <a:solidFill>
                  <a:srgbClr val="262626"/>
                </a:solidFill>
                <a:latin typeface="Franklin Gothic Book"/>
              </a:rPr>
              <a:t>Roadmap based on industry practices/standards, containing project/steps which could improve Wabash's preparedness to be data-savvy with respect to Tolls and damages attribution</a:t>
            </a:r>
          </a:p>
          <a:p>
            <a:endParaRPr lang="en-US" dirty="0">
              <a:latin typeface="Franklin Gothic Book"/>
            </a:endParaRPr>
          </a:p>
        </p:txBody>
      </p:sp>
      <p:sp>
        <p:nvSpPr>
          <p:cNvPr id="4" name="Date Placeholder 3">
            <a:extLst>
              <a:ext uri="{FF2B5EF4-FFF2-40B4-BE49-F238E27FC236}">
                <a16:creationId xmlns:a16="http://schemas.microsoft.com/office/drawing/2014/main" id="{C1670757-5161-477C-63EE-1A2DD5D8A873}"/>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5" name="Slide Number Placeholder 4">
            <a:extLst>
              <a:ext uri="{FF2B5EF4-FFF2-40B4-BE49-F238E27FC236}">
                <a16:creationId xmlns:a16="http://schemas.microsoft.com/office/drawing/2014/main" id="{7A0C1999-882A-9A92-DF56-E669422D73BE}"/>
              </a:ext>
            </a:extLst>
          </p:cNvPr>
          <p:cNvSpPr>
            <a:spLocks noGrp="1"/>
          </p:cNvSpPr>
          <p:nvPr>
            <p:ph type="sldNum" sz="quarter" idx="12"/>
          </p:nvPr>
        </p:nvSpPr>
        <p:spPr/>
        <p:txBody>
          <a:bodyPr/>
          <a:lstStyle/>
          <a:p>
            <a:fld id="{8A7A6979-0714-4377-B894-6BE4C2D6E202}" type="slidenum">
              <a:rPr lang="en-US" smtClean="0"/>
              <a:pPr/>
              <a:t>32</a:t>
            </a:fld>
            <a:endParaRPr lang="en-US"/>
          </a:p>
        </p:txBody>
      </p:sp>
    </p:spTree>
    <p:extLst>
      <p:ext uri="{BB962C8B-B14F-4D97-AF65-F5344CB8AC3E}">
        <p14:creationId xmlns:p14="http://schemas.microsoft.com/office/powerpoint/2010/main" val="3333561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CA900-F565-9993-3D76-E94CC634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21D23-23F0-2557-45C3-553FEAD3F463}"/>
              </a:ext>
            </a:extLst>
          </p:cNvPr>
          <p:cNvSpPr>
            <a:spLocks noGrp="1"/>
          </p:cNvSpPr>
          <p:nvPr>
            <p:ph type="ctrTitle"/>
          </p:nvPr>
        </p:nvSpPr>
        <p:spPr/>
        <p:txBody>
          <a:bodyPr/>
          <a:lstStyle/>
          <a:p>
            <a:r>
              <a:rPr lang="en-US" dirty="0">
                <a:latin typeface="Franklin Gothic Book"/>
              </a:rPr>
              <a:t>Other Ideas for Exploration</a:t>
            </a:r>
            <a:endParaRPr lang="en-US" dirty="0"/>
          </a:p>
        </p:txBody>
      </p:sp>
      <p:sp>
        <p:nvSpPr>
          <p:cNvPr id="5" name="Date Placeholder 4">
            <a:extLst>
              <a:ext uri="{FF2B5EF4-FFF2-40B4-BE49-F238E27FC236}">
                <a16:creationId xmlns:a16="http://schemas.microsoft.com/office/drawing/2014/main" id="{4425CA08-5117-6502-BC7C-E99F21B35C00}"/>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90852F74-E753-1BDD-5900-7992980E6D59}"/>
              </a:ext>
            </a:extLst>
          </p:cNvPr>
          <p:cNvSpPr>
            <a:spLocks noGrp="1"/>
          </p:cNvSpPr>
          <p:nvPr>
            <p:ph type="sldNum" sz="quarter" idx="12"/>
          </p:nvPr>
        </p:nvSpPr>
        <p:spPr/>
        <p:txBody>
          <a:bodyPr/>
          <a:lstStyle/>
          <a:p>
            <a:fld id="{8A7A6979-0714-4377-B894-6BE4C2D6E202}" type="slidenum">
              <a:rPr lang="en-US" smtClean="0"/>
              <a:pPr/>
              <a:t>33</a:t>
            </a:fld>
            <a:endParaRPr lang="en-US"/>
          </a:p>
        </p:txBody>
      </p:sp>
      <p:graphicFrame>
        <p:nvGraphicFramePr>
          <p:cNvPr id="4" name="Table 3">
            <a:extLst>
              <a:ext uri="{FF2B5EF4-FFF2-40B4-BE49-F238E27FC236}">
                <a16:creationId xmlns:a16="http://schemas.microsoft.com/office/drawing/2014/main" id="{5B77699F-8E23-422F-D73A-0D65AB6D30F9}"/>
              </a:ext>
            </a:extLst>
          </p:cNvPr>
          <p:cNvGraphicFramePr>
            <a:graphicFrameLocks noGrp="1"/>
          </p:cNvGraphicFramePr>
          <p:nvPr>
            <p:extLst>
              <p:ext uri="{D42A27DB-BD31-4B8C-83A1-F6EECF244321}">
                <p14:modId xmlns:p14="http://schemas.microsoft.com/office/powerpoint/2010/main" val="1319150880"/>
              </p:ext>
            </p:extLst>
          </p:nvPr>
        </p:nvGraphicFramePr>
        <p:xfrm>
          <a:off x="1781175" y="1285875"/>
          <a:ext cx="9713216" cy="3779201"/>
        </p:xfrm>
        <a:graphic>
          <a:graphicData uri="http://schemas.openxmlformats.org/drawingml/2006/table">
            <a:tbl>
              <a:tblPr firstRow="1" bandRow="1">
                <a:tableStyleId>{91EBBBCC-DAD2-459C-BE2E-F6DE35CF9A28}</a:tableStyleId>
              </a:tblPr>
              <a:tblGrid>
                <a:gridCol w="4872037">
                  <a:extLst>
                    <a:ext uri="{9D8B030D-6E8A-4147-A177-3AD203B41FA5}">
                      <a16:colId xmlns:a16="http://schemas.microsoft.com/office/drawing/2014/main" val="241787454"/>
                    </a:ext>
                  </a:extLst>
                </a:gridCol>
                <a:gridCol w="4841179">
                  <a:extLst>
                    <a:ext uri="{9D8B030D-6E8A-4147-A177-3AD203B41FA5}">
                      <a16:colId xmlns:a16="http://schemas.microsoft.com/office/drawing/2014/main" val="2041204493"/>
                    </a:ext>
                  </a:extLst>
                </a:gridCol>
              </a:tblGrid>
              <a:tr h="385762">
                <a:tc gridSpan="2">
                  <a:txBody>
                    <a:bodyPr/>
                    <a:lstStyle/>
                    <a:p>
                      <a:pPr algn="l"/>
                      <a:r>
                        <a:rPr lang="en-US" sz="2000" i="1" dirty="0"/>
                        <a:t>Toll</a:t>
                      </a:r>
                    </a:p>
                  </a:txBody>
                  <a:tcPr/>
                </a:tc>
                <a:tc hMerge="1">
                  <a:txBody>
                    <a:bodyPr/>
                    <a:lstStyle/>
                    <a:p>
                      <a:endParaRPr lang="en-US"/>
                    </a:p>
                  </a:txBody>
                  <a:tcPr marL="0" marR="0" marT="0" marB="0" horzOverflow="overflow"/>
                </a:tc>
                <a:extLst>
                  <a:ext uri="{0D108BD9-81ED-4DB2-BD59-A6C34878D82A}">
                    <a16:rowId xmlns:a16="http://schemas.microsoft.com/office/drawing/2014/main" val="2868854341"/>
                  </a:ext>
                </a:extLst>
              </a:tr>
              <a:tr h="385762">
                <a:tc>
                  <a:txBody>
                    <a:bodyPr/>
                    <a:lstStyle/>
                    <a:p>
                      <a:pPr lvl="0" algn="l">
                        <a:buNone/>
                      </a:pPr>
                      <a:r>
                        <a:rPr lang="en-US" sz="1800" b="1" dirty="0"/>
                        <a:t>Idea</a:t>
                      </a:r>
                    </a:p>
                  </a:txBody>
                  <a:tcPr>
                    <a:solidFill>
                      <a:schemeClr val="tx2"/>
                    </a:solidFill>
                  </a:tcPr>
                </a:tc>
                <a:tc>
                  <a:txBody>
                    <a:bodyPr/>
                    <a:lstStyle/>
                    <a:p>
                      <a:pPr lvl="0" algn="l">
                        <a:buNone/>
                      </a:pPr>
                      <a:r>
                        <a:rPr lang="en-US" sz="1800" b="1" dirty="0"/>
                        <a:t>Impact</a:t>
                      </a:r>
                    </a:p>
                  </a:txBody>
                  <a:tcPr>
                    <a:solidFill>
                      <a:schemeClr val="tx2"/>
                    </a:solidFill>
                  </a:tcPr>
                </a:tc>
                <a:extLst>
                  <a:ext uri="{0D108BD9-81ED-4DB2-BD59-A6C34878D82A}">
                    <a16:rowId xmlns:a16="http://schemas.microsoft.com/office/drawing/2014/main" val="592774436"/>
                  </a:ext>
                </a:extLst>
              </a:tr>
              <a:tr h="385762">
                <a:tc>
                  <a:txBody>
                    <a:bodyPr/>
                    <a:lstStyle/>
                    <a:p>
                      <a:r>
                        <a:rPr lang="en-US" sz="1600" dirty="0"/>
                        <a:t>Dynamic Route Mapping &amp; Toll Forecasting</a:t>
                      </a:r>
                    </a:p>
                  </a:txBody>
                  <a:tcPr/>
                </a:tc>
                <a:tc>
                  <a:txBody>
                    <a:bodyPr/>
                    <a:lstStyle/>
                    <a:p>
                      <a:pPr lvl="0">
                        <a:buNone/>
                      </a:pPr>
                      <a:r>
                        <a:rPr lang="en-US" sz="1400" dirty="0"/>
                        <a:t>Help forecasting the upcoming toll expense for Wabash to develop further business strategy.</a:t>
                      </a:r>
                    </a:p>
                  </a:txBody>
                  <a:tcPr/>
                </a:tc>
                <a:extLst>
                  <a:ext uri="{0D108BD9-81ED-4DB2-BD59-A6C34878D82A}">
                    <a16:rowId xmlns:a16="http://schemas.microsoft.com/office/drawing/2014/main" val="275637307"/>
                  </a:ext>
                </a:extLst>
              </a:tr>
              <a:tr h="370840">
                <a:tc gridSpan="2">
                  <a:txBody>
                    <a:bodyPr/>
                    <a:lstStyle/>
                    <a:p>
                      <a:pPr lvl="0" algn="l">
                        <a:buNone/>
                      </a:pPr>
                      <a:r>
                        <a:rPr lang="en-US" sz="2000" b="1" i="1" kern="1200" dirty="0">
                          <a:solidFill>
                            <a:schemeClr val="lt1"/>
                          </a:solidFill>
                          <a:latin typeface="+mn-lt"/>
                          <a:ea typeface="+mn-ea"/>
                          <a:cs typeface="+mn-cs"/>
                        </a:rPr>
                        <a:t>Damage</a:t>
                      </a:r>
                    </a:p>
                  </a:txBody>
                  <a:tcPr>
                    <a:noFill/>
                  </a:tcPr>
                </a:tc>
                <a:tc hMerge="1">
                  <a:txBody>
                    <a:bodyPr/>
                    <a:lstStyle/>
                    <a:p>
                      <a:endParaRPr lang="en-US"/>
                    </a:p>
                  </a:txBody>
                  <a:tcPr marL="0" marR="0" marT="0" marB="0" horzOverflow="overflow"/>
                </a:tc>
                <a:extLst>
                  <a:ext uri="{0D108BD9-81ED-4DB2-BD59-A6C34878D82A}">
                    <a16:rowId xmlns:a16="http://schemas.microsoft.com/office/drawing/2014/main" val="1145526657"/>
                  </a:ext>
                </a:extLst>
              </a:tr>
              <a:tr h="370839">
                <a:tc>
                  <a:txBody>
                    <a:bodyPr/>
                    <a:lstStyle/>
                    <a:p>
                      <a:pPr marL="0" lvl="0" algn="l" defTabSz="914400" rtl="0" eaLnBrk="1" latinLnBrk="0" hangingPunct="1">
                        <a:buNone/>
                      </a:pPr>
                      <a:r>
                        <a:rPr lang="en-US" sz="1800" b="1" kern="1200" dirty="0">
                          <a:solidFill>
                            <a:schemeClr val="dk1"/>
                          </a:solidFill>
                          <a:latin typeface="+mn-lt"/>
                          <a:ea typeface="+mn-ea"/>
                          <a:cs typeface="+mn-cs"/>
                        </a:rPr>
                        <a:t>Idea</a:t>
                      </a:r>
                    </a:p>
                  </a:txBody>
                  <a:tcPr>
                    <a:solidFill>
                      <a:schemeClr val="tx2"/>
                    </a:solidFill>
                  </a:tcPr>
                </a:tc>
                <a:tc>
                  <a:txBody>
                    <a:bodyPr/>
                    <a:lstStyle/>
                    <a:p>
                      <a:pPr marL="0" lvl="0" algn="l" defTabSz="914400" rtl="0" eaLnBrk="1" latinLnBrk="0" hangingPunct="1">
                        <a:buNone/>
                      </a:pPr>
                      <a:r>
                        <a:rPr lang="en-US" sz="1800" b="1" kern="1200" dirty="0">
                          <a:solidFill>
                            <a:schemeClr val="dk1"/>
                          </a:solidFill>
                          <a:latin typeface="+mn-lt"/>
                          <a:ea typeface="+mn-ea"/>
                          <a:cs typeface="+mn-cs"/>
                        </a:rPr>
                        <a:t>Impact</a:t>
                      </a:r>
                    </a:p>
                  </a:txBody>
                  <a:tcPr>
                    <a:solidFill>
                      <a:schemeClr val="tx2"/>
                    </a:solidFill>
                  </a:tcPr>
                </a:tc>
                <a:extLst>
                  <a:ext uri="{0D108BD9-81ED-4DB2-BD59-A6C34878D82A}">
                    <a16:rowId xmlns:a16="http://schemas.microsoft.com/office/drawing/2014/main" val="1464616169"/>
                  </a:ext>
                </a:extLst>
              </a:tr>
              <a:tr h="370840">
                <a:tc>
                  <a:txBody>
                    <a:bodyPr/>
                    <a:lstStyle/>
                    <a:p>
                      <a:pPr lvl="0">
                        <a:buNone/>
                      </a:pPr>
                      <a:r>
                        <a:rPr lang="en-US" sz="1600" dirty="0"/>
                        <a:t>Severity Scoring System</a:t>
                      </a:r>
                    </a:p>
                  </a:txBody>
                  <a:tcPr/>
                </a:tc>
                <a:tc>
                  <a:txBody>
                    <a:bodyPr/>
                    <a:lstStyle/>
                    <a:p>
                      <a:pPr lvl="0" algn="l">
                        <a:lnSpc>
                          <a:spcPct val="100000"/>
                        </a:lnSpc>
                        <a:spcBef>
                          <a:spcPts val="0"/>
                        </a:spcBef>
                        <a:spcAft>
                          <a:spcPts val="0"/>
                        </a:spcAft>
                        <a:buNone/>
                      </a:pPr>
                      <a:r>
                        <a:rPr lang="en-US" sz="1400" u="none" strike="noStrike" noProof="0" dirty="0">
                          <a:solidFill>
                            <a:srgbClr val="000000"/>
                          </a:solidFill>
                        </a:rPr>
                        <a:t>Optimize charging and maintenance decision.</a:t>
                      </a:r>
                    </a:p>
                  </a:txBody>
                  <a:tcPr/>
                </a:tc>
                <a:extLst>
                  <a:ext uri="{0D108BD9-81ED-4DB2-BD59-A6C34878D82A}">
                    <a16:rowId xmlns:a16="http://schemas.microsoft.com/office/drawing/2014/main" val="242411287"/>
                  </a:ext>
                </a:extLst>
              </a:tr>
              <a:tr h="370839">
                <a:tc>
                  <a:txBody>
                    <a:bodyPr/>
                    <a:lstStyle/>
                    <a:p>
                      <a:pPr lvl="0">
                        <a:buNone/>
                      </a:pPr>
                      <a:r>
                        <a:rPr lang="en-US" sz="1600" dirty="0"/>
                        <a:t>Predicting damage through sensor data</a:t>
                      </a:r>
                    </a:p>
                  </a:txBody>
                  <a:tcPr/>
                </a:tc>
                <a:tc>
                  <a:txBody>
                    <a:bodyPr/>
                    <a:lstStyle/>
                    <a:p>
                      <a:pPr lvl="0" algn="l">
                        <a:lnSpc>
                          <a:spcPct val="100000"/>
                        </a:lnSpc>
                        <a:spcBef>
                          <a:spcPts val="0"/>
                        </a:spcBef>
                        <a:spcAft>
                          <a:spcPts val="0"/>
                        </a:spcAft>
                        <a:buNone/>
                      </a:pPr>
                      <a:r>
                        <a:rPr lang="en-US" sz="1400" u="none" strike="noStrike" noProof="0" dirty="0">
                          <a:solidFill>
                            <a:srgbClr val="000000"/>
                          </a:solidFill>
                        </a:rPr>
                        <a:t>Identify overall damage trends on specific part of trailers, help optimize maintenance decision.</a:t>
                      </a:r>
                    </a:p>
                  </a:txBody>
                  <a:tcPr/>
                </a:tc>
                <a:extLst>
                  <a:ext uri="{0D108BD9-81ED-4DB2-BD59-A6C34878D82A}">
                    <a16:rowId xmlns:a16="http://schemas.microsoft.com/office/drawing/2014/main" val="3639424727"/>
                  </a:ext>
                </a:extLst>
              </a:tr>
              <a:tr h="370839">
                <a:tc>
                  <a:txBody>
                    <a:bodyPr/>
                    <a:lstStyle/>
                    <a:p>
                      <a:pPr lvl="0" algn="l">
                        <a:lnSpc>
                          <a:spcPct val="100000"/>
                        </a:lnSpc>
                        <a:spcBef>
                          <a:spcPts val="0"/>
                        </a:spcBef>
                        <a:spcAft>
                          <a:spcPts val="0"/>
                        </a:spcAft>
                        <a:buNone/>
                      </a:pPr>
                      <a:r>
                        <a:rPr lang="en-US" sz="1600" dirty="0"/>
                        <a:t>Integrate damage expenses and telematics data </a:t>
                      </a:r>
                      <a:r>
                        <a:rPr lang="en-US" sz="1600" u="none" strike="noStrike" noProof="0" dirty="0">
                          <a:solidFill>
                            <a:srgbClr val="000000"/>
                          </a:solidFill>
                        </a:rPr>
                        <a:t>to assess the demand for maintenance across the </a:t>
                      </a:r>
                      <a:r>
                        <a:rPr lang="en-US" sz="1600" u="none" strike="noStrike" noProof="0">
                          <a:solidFill>
                            <a:srgbClr val="000000"/>
                          </a:solidFill>
                        </a:rPr>
                        <a:t>regional network.</a:t>
                      </a:r>
                      <a:endParaRPr lang="en-US" sz="1600"/>
                    </a:p>
                  </a:txBody>
                  <a:tcPr/>
                </a:tc>
                <a:tc>
                  <a:txBody>
                    <a:bodyPr/>
                    <a:lstStyle/>
                    <a:p>
                      <a:pPr lvl="0" algn="l">
                        <a:lnSpc>
                          <a:spcPct val="100000"/>
                        </a:lnSpc>
                        <a:spcBef>
                          <a:spcPts val="0"/>
                        </a:spcBef>
                        <a:spcAft>
                          <a:spcPts val="0"/>
                        </a:spcAft>
                        <a:buNone/>
                      </a:pPr>
                      <a:r>
                        <a:rPr lang="en-US" sz="1400" u="none" strike="noStrike" noProof="0" dirty="0">
                          <a:solidFill>
                            <a:srgbClr val="000000"/>
                          </a:solidFill>
                        </a:rPr>
                        <a:t>Help optimize maintenance cost allocation across different </a:t>
                      </a:r>
                      <a:r>
                        <a:rPr lang="en-US" sz="1400" u="none" strike="noStrike" noProof="0">
                          <a:solidFill>
                            <a:srgbClr val="000000"/>
                          </a:solidFill>
                        </a:rPr>
                        <a:t>networks.</a:t>
                      </a:r>
                    </a:p>
                  </a:txBody>
                  <a:tcPr/>
                </a:tc>
                <a:extLst>
                  <a:ext uri="{0D108BD9-81ED-4DB2-BD59-A6C34878D82A}">
                    <a16:rowId xmlns:a16="http://schemas.microsoft.com/office/drawing/2014/main" val="656390665"/>
                  </a:ext>
                </a:extLst>
              </a:tr>
            </a:tbl>
          </a:graphicData>
        </a:graphic>
      </p:graphicFrame>
    </p:spTree>
    <p:extLst>
      <p:ext uri="{BB962C8B-B14F-4D97-AF65-F5344CB8AC3E}">
        <p14:creationId xmlns:p14="http://schemas.microsoft.com/office/powerpoint/2010/main" val="24611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63636-F5CF-613B-DF5F-FE0FFE0F912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EEE445C-CC6D-CAFC-92A0-65F86F340EA1}"/>
              </a:ext>
            </a:extLst>
          </p:cNvPr>
          <p:cNvSpPr>
            <a:spLocks noGrp="1"/>
          </p:cNvSpPr>
          <p:nvPr>
            <p:ph type="subTitle" idx="1"/>
          </p:nvPr>
        </p:nvSpPr>
        <p:spPr/>
        <p:txBody>
          <a:bodyPr/>
          <a:lstStyle/>
          <a:p>
            <a:r>
              <a:rPr lang="en-US" dirty="0">
                <a:latin typeface="Franklin Gothic Book"/>
              </a:rPr>
              <a:t>Weekly Catchup 21-Feb </a:t>
            </a:r>
            <a:endParaRPr lang="en-US" dirty="0"/>
          </a:p>
        </p:txBody>
      </p:sp>
      <p:sp>
        <p:nvSpPr>
          <p:cNvPr id="5" name="Date Placeholder 4">
            <a:extLst>
              <a:ext uri="{FF2B5EF4-FFF2-40B4-BE49-F238E27FC236}">
                <a16:creationId xmlns:a16="http://schemas.microsoft.com/office/drawing/2014/main" id="{0B7187EE-BE33-5B5F-3F90-A74D6BF77F37}"/>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77B7577A-8874-6DFA-EDCB-7795A970AEAE}"/>
              </a:ext>
            </a:extLst>
          </p:cNvPr>
          <p:cNvSpPr>
            <a:spLocks noGrp="1"/>
          </p:cNvSpPr>
          <p:nvPr>
            <p:ph type="sldNum" sz="quarter" idx="12"/>
          </p:nvPr>
        </p:nvSpPr>
        <p:spPr/>
        <p:txBody>
          <a:bodyPr/>
          <a:lstStyle/>
          <a:p>
            <a:fld id="{8A7A6979-0714-4377-B894-6BE4C2D6E202}" type="slidenum">
              <a:rPr lang="en-US" smtClean="0"/>
              <a:pPr/>
              <a:t>34</a:t>
            </a:fld>
            <a:endParaRPr lang="en-US"/>
          </a:p>
        </p:txBody>
      </p:sp>
    </p:spTree>
    <p:extLst>
      <p:ext uri="{BB962C8B-B14F-4D97-AF65-F5344CB8AC3E}">
        <p14:creationId xmlns:p14="http://schemas.microsoft.com/office/powerpoint/2010/main" val="1534532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347C-BF59-A504-3F5F-CD71C2D5C104}"/>
              </a:ext>
            </a:extLst>
          </p:cNvPr>
          <p:cNvSpPr>
            <a:spLocks noGrp="1"/>
          </p:cNvSpPr>
          <p:nvPr>
            <p:ph type="ctrTitle"/>
          </p:nvPr>
        </p:nvSpPr>
        <p:spPr/>
        <p:txBody>
          <a:bodyPr/>
          <a:lstStyle/>
          <a:p>
            <a:r>
              <a:rPr lang="en-US" dirty="0"/>
              <a:t>Trucking and Logistics Industry Players</a:t>
            </a:r>
          </a:p>
        </p:txBody>
      </p:sp>
      <p:sp>
        <p:nvSpPr>
          <p:cNvPr id="5" name="Date Placeholder 4">
            <a:extLst>
              <a:ext uri="{FF2B5EF4-FFF2-40B4-BE49-F238E27FC236}">
                <a16:creationId xmlns:a16="http://schemas.microsoft.com/office/drawing/2014/main" id="{F4897316-8ACD-FB14-2FBA-80BEE6C5287E}"/>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CC3F5A68-DF0A-FE13-543B-B8DFA7BCBB0C}"/>
              </a:ext>
            </a:extLst>
          </p:cNvPr>
          <p:cNvSpPr>
            <a:spLocks noGrp="1"/>
          </p:cNvSpPr>
          <p:nvPr>
            <p:ph type="sldNum" sz="quarter" idx="12"/>
          </p:nvPr>
        </p:nvSpPr>
        <p:spPr/>
        <p:txBody>
          <a:bodyPr/>
          <a:lstStyle/>
          <a:p>
            <a:fld id="{8A7A6979-0714-4377-B894-6BE4C2D6E202}" type="slidenum">
              <a:rPr lang="en-US" smtClean="0"/>
              <a:pPr/>
              <a:t>35</a:t>
            </a:fld>
            <a:endParaRPr lang="en-US"/>
          </a:p>
        </p:txBody>
      </p:sp>
      <p:sp>
        <p:nvSpPr>
          <p:cNvPr id="7" name="Rounded Rectangle 6">
            <a:extLst>
              <a:ext uri="{FF2B5EF4-FFF2-40B4-BE49-F238E27FC236}">
                <a16:creationId xmlns:a16="http://schemas.microsoft.com/office/drawing/2014/main" id="{39E7C234-C139-0B0A-8714-291C8741396D}"/>
              </a:ext>
            </a:extLst>
          </p:cNvPr>
          <p:cNvSpPr/>
          <p:nvPr/>
        </p:nvSpPr>
        <p:spPr>
          <a:xfrm>
            <a:off x="6078824" y="3276311"/>
            <a:ext cx="1468073" cy="419449"/>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Broker</a:t>
            </a:r>
          </a:p>
        </p:txBody>
      </p:sp>
      <p:sp>
        <p:nvSpPr>
          <p:cNvPr id="10" name="Rounded Rectangle 9">
            <a:extLst>
              <a:ext uri="{FF2B5EF4-FFF2-40B4-BE49-F238E27FC236}">
                <a16:creationId xmlns:a16="http://schemas.microsoft.com/office/drawing/2014/main" id="{55FA2065-317D-9630-9B60-9ADC9A7E67E0}"/>
              </a:ext>
            </a:extLst>
          </p:cNvPr>
          <p:cNvSpPr/>
          <p:nvPr/>
        </p:nvSpPr>
        <p:spPr>
          <a:xfrm>
            <a:off x="6078824" y="1725267"/>
            <a:ext cx="1468073" cy="419449"/>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Shipper</a:t>
            </a:r>
          </a:p>
        </p:txBody>
      </p:sp>
      <p:sp>
        <p:nvSpPr>
          <p:cNvPr id="11" name="Rounded Rectangle 10">
            <a:extLst>
              <a:ext uri="{FF2B5EF4-FFF2-40B4-BE49-F238E27FC236}">
                <a16:creationId xmlns:a16="http://schemas.microsoft.com/office/drawing/2014/main" id="{3D2DC35C-CFD2-D7BA-7A48-9DE95DA8BADF}"/>
              </a:ext>
            </a:extLst>
          </p:cNvPr>
          <p:cNvSpPr/>
          <p:nvPr/>
        </p:nvSpPr>
        <p:spPr>
          <a:xfrm>
            <a:off x="8962035" y="3276312"/>
            <a:ext cx="1468073" cy="419449"/>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Carrier</a:t>
            </a:r>
          </a:p>
        </p:txBody>
      </p:sp>
      <p:cxnSp>
        <p:nvCxnSpPr>
          <p:cNvPr id="13" name="Straight Arrow Connector 12">
            <a:extLst>
              <a:ext uri="{FF2B5EF4-FFF2-40B4-BE49-F238E27FC236}">
                <a16:creationId xmlns:a16="http://schemas.microsoft.com/office/drawing/2014/main" id="{FD5E7DC5-A411-84A2-C3AC-F3526795B232}"/>
              </a:ext>
            </a:extLst>
          </p:cNvPr>
          <p:cNvCxnSpPr>
            <a:stCxn id="10" idx="2"/>
            <a:endCxn id="7" idx="0"/>
          </p:cNvCxnSpPr>
          <p:nvPr/>
        </p:nvCxnSpPr>
        <p:spPr>
          <a:xfrm>
            <a:off x="6812861" y="2144716"/>
            <a:ext cx="0" cy="113159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8586607-872A-8CA1-E6A2-C89D208141DD}"/>
              </a:ext>
            </a:extLst>
          </p:cNvPr>
          <p:cNvCxnSpPr>
            <a:cxnSpLocks/>
            <a:stCxn id="11" idx="1"/>
            <a:endCxn id="7" idx="3"/>
          </p:cNvCxnSpPr>
          <p:nvPr/>
        </p:nvCxnSpPr>
        <p:spPr>
          <a:xfrm flipH="1" flipV="1">
            <a:off x="7546897" y="3486036"/>
            <a:ext cx="1415138"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267270F-91A7-6AEA-21C5-19F9FD428230}"/>
              </a:ext>
            </a:extLst>
          </p:cNvPr>
          <p:cNvPicPr>
            <a:picLocks noChangeAspect="1"/>
          </p:cNvPicPr>
          <p:nvPr/>
        </p:nvPicPr>
        <p:blipFill>
          <a:blip r:embed="rId2"/>
          <a:stretch>
            <a:fillRect/>
          </a:stretch>
        </p:blipFill>
        <p:spPr>
          <a:xfrm>
            <a:off x="1761892" y="3295535"/>
            <a:ext cx="2895600" cy="381000"/>
          </a:xfrm>
          <a:prstGeom prst="rect">
            <a:avLst/>
          </a:prstGeom>
        </p:spPr>
      </p:pic>
      <p:sp>
        <p:nvSpPr>
          <p:cNvPr id="20" name="TextBox 19">
            <a:extLst>
              <a:ext uri="{FF2B5EF4-FFF2-40B4-BE49-F238E27FC236}">
                <a16:creationId xmlns:a16="http://schemas.microsoft.com/office/drawing/2014/main" id="{7C62B278-EFAD-68CA-6BA5-65DFE3206DEE}"/>
              </a:ext>
            </a:extLst>
          </p:cNvPr>
          <p:cNvSpPr txBox="1"/>
          <p:nvPr/>
        </p:nvSpPr>
        <p:spPr>
          <a:xfrm>
            <a:off x="6812860" y="2478951"/>
            <a:ext cx="1690003" cy="461665"/>
          </a:xfrm>
          <a:prstGeom prst="rect">
            <a:avLst/>
          </a:prstGeom>
          <a:noFill/>
        </p:spPr>
        <p:txBody>
          <a:bodyPr wrap="square" rtlCol="0">
            <a:spAutoFit/>
          </a:bodyPr>
          <a:lstStyle/>
          <a:p>
            <a:r>
              <a:rPr lang="en-US" sz="1200" dirty="0"/>
              <a:t>Shipper share shipping requests to Broker</a:t>
            </a:r>
          </a:p>
        </p:txBody>
      </p:sp>
      <p:cxnSp>
        <p:nvCxnSpPr>
          <p:cNvPr id="21" name="Straight Arrow Connector 20">
            <a:extLst>
              <a:ext uri="{FF2B5EF4-FFF2-40B4-BE49-F238E27FC236}">
                <a16:creationId xmlns:a16="http://schemas.microsoft.com/office/drawing/2014/main" id="{7A2B23A4-A091-C0BA-4360-D04F1807FCAF}"/>
              </a:ext>
            </a:extLst>
          </p:cNvPr>
          <p:cNvCxnSpPr>
            <a:cxnSpLocks/>
            <a:stCxn id="7" idx="1"/>
            <a:endCxn id="19" idx="3"/>
          </p:cNvCxnSpPr>
          <p:nvPr/>
        </p:nvCxnSpPr>
        <p:spPr>
          <a:xfrm flipH="1" flipV="1">
            <a:off x="4657492" y="3486035"/>
            <a:ext cx="1421332"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1DD6922-8AC0-74EC-BDE9-B924C692CB67}"/>
              </a:ext>
            </a:extLst>
          </p:cNvPr>
          <p:cNvSpPr txBox="1"/>
          <p:nvPr/>
        </p:nvSpPr>
        <p:spPr>
          <a:xfrm>
            <a:off x="4902932" y="3486035"/>
            <a:ext cx="883711" cy="830997"/>
          </a:xfrm>
          <a:prstGeom prst="rect">
            <a:avLst/>
          </a:prstGeom>
          <a:noFill/>
        </p:spPr>
        <p:txBody>
          <a:bodyPr wrap="square" rtlCol="0">
            <a:spAutoFit/>
          </a:bodyPr>
          <a:lstStyle/>
          <a:p>
            <a:pPr algn="ctr"/>
            <a:r>
              <a:rPr lang="en-US" sz="1200" dirty="0"/>
              <a:t>Wabash provides Trailers to Brokers</a:t>
            </a:r>
          </a:p>
        </p:txBody>
      </p:sp>
      <p:sp>
        <p:nvSpPr>
          <p:cNvPr id="26" name="TextBox 25">
            <a:extLst>
              <a:ext uri="{FF2B5EF4-FFF2-40B4-BE49-F238E27FC236}">
                <a16:creationId xmlns:a16="http://schemas.microsoft.com/office/drawing/2014/main" id="{35DEF8ED-AB27-D083-20E0-781546FF0C79}"/>
              </a:ext>
            </a:extLst>
          </p:cNvPr>
          <p:cNvSpPr txBox="1"/>
          <p:nvPr/>
        </p:nvSpPr>
        <p:spPr>
          <a:xfrm>
            <a:off x="7639514" y="3486035"/>
            <a:ext cx="1187669" cy="646331"/>
          </a:xfrm>
          <a:prstGeom prst="rect">
            <a:avLst/>
          </a:prstGeom>
          <a:noFill/>
        </p:spPr>
        <p:txBody>
          <a:bodyPr wrap="square" rtlCol="0">
            <a:spAutoFit/>
          </a:bodyPr>
          <a:lstStyle/>
          <a:p>
            <a:pPr algn="ctr"/>
            <a:r>
              <a:rPr lang="en-US" sz="1200" dirty="0"/>
              <a:t>Carriers pickup requests from Brokers</a:t>
            </a:r>
          </a:p>
        </p:txBody>
      </p:sp>
      <p:sp>
        <p:nvSpPr>
          <p:cNvPr id="27" name="TextBox 26">
            <a:extLst>
              <a:ext uri="{FF2B5EF4-FFF2-40B4-BE49-F238E27FC236}">
                <a16:creationId xmlns:a16="http://schemas.microsoft.com/office/drawing/2014/main" id="{727A9EA9-61D9-7E86-159A-968AFAEE75A9}"/>
              </a:ext>
            </a:extLst>
          </p:cNvPr>
          <p:cNvSpPr txBox="1"/>
          <p:nvPr/>
        </p:nvSpPr>
        <p:spPr>
          <a:xfrm>
            <a:off x="1761892" y="4424848"/>
            <a:ext cx="8668215" cy="707886"/>
          </a:xfrm>
          <a:prstGeom prst="rect">
            <a:avLst/>
          </a:prstGeom>
          <a:noFill/>
        </p:spPr>
        <p:txBody>
          <a:bodyPr wrap="square" lIns="91440" tIns="45720" rIns="91440" bIns="45720" rtlCol="0" anchor="t">
            <a:spAutoFit/>
          </a:bodyPr>
          <a:lstStyle/>
          <a:p>
            <a:pPr algn="ctr"/>
            <a:r>
              <a:rPr lang="en-US" sz="2000" dirty="0"/>
              <a:t>Brokers do </a:t>
            </a:r>
            <a:r>
              <a:rPr lang="en-US" sz="2000" b="1" dirty="0"/>
              <a:t>not </a:t>
            </a:r>
            <a:r>
              <a:rPr lang="en-US" sz="2000" dirty="0"/>
              <a:t>provide Carrier and Shipper data to Wabash and hence associating Tolls and Damages becomes tough</a:t>
            </a:r>
          </a:p>
        </p:txBody>
      </p:sp>
    </p:spTree>
    <p:extLst>
      <p:ext uri="{BB962C8B-B14F-4D97-AF65-F5344CB8AC3E}">
        <p14:creationId xmlns:p14="http://schemas.microsoft.com/office/powerpoint/2010/main" val="582125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06A89-FC68-BD3D-8A80-9885A28B2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1101A-7E37-5FFF-A8B7-709D121CD503}"/>
              </a:ext>
            </a:extLst>
          </p:cNvPr>
          <p:cNvSpPr>
            <a:spLocks noGrp="1"/>
          </p:cNvSpPr>
          <p:nvPr>
            <p:ph type="ctrTitle"/>
          </p:nvPr>
        </p:nvSpPr>
        <p:spPr/>
        <p:txBody>
          <a:bodyPr/>
          <a:lstStyle/>
          <a:p>
            <a:r>
              <a:rPr lang="en-US" dirty="0">
                <a:latin typeface="Franklin Gothic Book"/>
              </a:rPr>
              <a:t>Niche Service</a:t>
            </a:r>
            <a:endParaRPr lang="en-US" dirty="0"/>
          </a:p>
        </p:txBody>
      </p:sp>
      <p:sp>
        <p:nvSpPr>
          <p:cNvPr id="5" name="Date Placeholder 4">
            <a:extLst>
              <a:ext uri="{FF2B5EF4-FFF2-40B4-BE49-F238E27FC236}">
                <a16:creationId xmlns:a16="http://schemas.microsoft.com/office/drawing/2014/main" id="{8976D864-5BC8-6A0C-215F-87A982737A4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9F5C8028-8B50-331B-B0BD-773FBAD5ED3B}"/>
              </a:ext>
            </a:extLst>
          </p:cNvPr>
          <p:cNvSpPr>
            <a:spLocks noGrp="1"/>
          </p:cNvSpPr>
          <p:nvPr>
            <p:ph type="sldNum" sz="quarter" idx="12"/>
          </p:nvPr>
        </p:nvSpPr>
        <p:spPr/>
        <p:txBody>
          <a:bodyPr/>
          <a:lstStyle/>
          <a:p>
            <a:fld id="{8A7A6979-0714-4377-B894-6BE4C2D6E202}" type="slidenum">
              <a:rPr lang="en-US" smtClean="0"/>
              <a:pPr/>
              <a:t>36</a:t>
            </a:fld>
            <a:endParaRPr lang="en-US"/>
          </a:p>
        </p:txBody>
      </p:sp>
      <p:sp>
        <p:nvSpPr>
          <p:cNvPr id="4" name="TextBox 3">
            <a:extLst>
              <a:ext uri="{FF2B5EF4-FFF2-40B4-BE49-F238E27FC236}">
                <a16:creationId xmlns:a16="http://schemas.microsoft.com/office/drawing/2014/main" id="{C48320C9-3D4D-7FA3-8960-64932FD2A1AA}"/>
              </a:ext>
            </a:extLst>
          </p:cNvPr>
          <p:cNvSpPr txBox="1"/>
          <p:nvPr/>
        </p:nvSpPr>
        <p:spPr>
          <a:xfrm>
            <a:off x="189785" y="1952201"/>
            <a:ext cx="44702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Collect</a:t>
            </a:r>
            <a:r>
              <a:rPr lang="en-US" dirty="0">
                <a:solidFill>
                  <a:srgbClr val="000000"/>
                </a:solidFill>
              </a:rPr>
              <a:t> basic data. </a:t>
            </a:r>
          </a:p>
          <a:p>
            <a:pPr lvl="1"/>
            <a:r>
              <a:rPr lang="en-US" dirty="0">
                <a:solidFill>
                  <a:srgbClr val="000000"/>
                </a:solidFill>
              </a:rPr>
              <a:t>Ex. </a:t>
            </a:r>
            <a:r>
              <a:rPr lang="en-US" b="1" dirty="0">
                <a:solidFill>
                  <a:srgbClr val="8E6F3E"/>
                </a:solidFill>
              </a:rPr>
              <a:t>Subscriptions, Trips, Sensor</a:t>
            </a:r>
            <a:endParaRPr lang="en-US" dirty="0"/>
          </a:p>
          <a:p>
            <a:pPr marL="285750" indent="-285750">
              <a:buFont typeface="Arial"/>
              <a:buChar char="•"/>
            </a:pPr>
            <a:endParaRPr lang="en-US" dirty="0"/>
          </a:p>
        </p:txBody>
      </p:sp>
      <p:sp>
        <p:nvSpPr>
          <p:cNvPr id="7" name="Rectangle 6">
            <a:extLst>
              <a:ext uri="{FF2B5EF4-FFF2-40B4-BE49-F238E27FC236}">
                <a16:creationId xmlns:a16="http://schemas.microsoft.com/office/drawing/2014/main" id="{823C843A-AE1E-E10C-5B12-E13FBF123782}"/>
              </a:ext>
            </a:extLst>
          </p:cNvPr>
          <p:cNvSpPr/>
          <p:nvPr/>
        </p:nvSpPr>
        <p:spPr>
          <a:xfrm rot="5400000">
            <a:off x="2226563" y="3754687"/>
            <a:ext cx="3897075" cy="7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B469E2-222F-2DC6-045D-246797EBD0D0}"/>
              </a:ext>
            </a:extLst>
          </p:cNvPr>
          <p:cNvSpPr/>
          <p:nvPr/>
        </p:nvSpPr>
        <p:spPr>
          <a:xfrm rot="5400000">
            <a:off x="6436613" y="3754687"/>
            <a:ext cx="3897075" cy="7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B54A6F7-86C0-34CA-458F-A9AD3728BCD4}"/>
              </a:ext>
            </a:extLst>
          </p:cNvPr>
          <p:cNvSpPr/>
          <p:nvPr/>
        </p:nvSpPr>
        <p:spPr>
          <a:xfrm>
            <a:off x="514149" y="1128271"/>
            <a:ext cx="3027766" cy="49986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Foundation</a:t>
            </a:r>
          </a:p>
        </p:txBody>
      </p:sp>
      <p:sp>
        <p:nvSpPr>
          <p:cNvPr id="11" name="Rectangle: Rounded Corners 10">
            <a:extLst>
              <a:ext uri="{FF2B5EF4-FFF2-40B4-BE49-F238E27FC236}">
                <a16:creationId xmlns:a16="http://schemas.microsoft.com/office/drawing/2014/main" id="{D89D3227-74C9-B611-4853-B660B011BA60}"/>
              </a:ext>
            </a:extLst>
          </p:cNvPr>
          <p:cNvSpPr/>
          <p:nvPr/>
        </p:nvSpPr>
        <p:spPr>
          <a:xfrm>
            <a:off x="4657524" y="1128271"/>
            <a:ext cx="3027766" cy="499867"/>
          </a:xfrm>
          <a:prstGeom prst="roundRect">
            <a:avLst/>
          </a:prstGeom>
          <a:solidFill>
            <a:srgbClr val="C9B99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000000"/>
                </a:solidFill>
              </a:rPr>
              <a:t>Tech-driven</a:t>
            </a:r>
          </a:p>
        </p:txBody>
      </p:sp>
      <p:sp>
        <p:nvSpPr>
          <p:cNvPr id="12" name="Rectangle: Rounded Corners 11">
            <a:extLst>
              <a:ext uri="{FF2B5EF4-FFF2-40B4-BE49-F238E27FC236}">
                <a16:creationId xmlns:a16="http://schemas.microsoft.com/office/drawing/2014/main" id="{07443695-25F5-8B4F-36F7-93746F1620D5}"/>
              </a:ext>
            </a:extLst>
          </p:cNvPr>
          <p:cNvSpPr/>
          <p:nvPr/>
        </p:nvSpPr>
        <p:spPr>
          <a:xfrm>
            <a:off x="8829474" y="1128271"/>
            <a:ext cx="3027766" cy="49986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000000"/>
                </a:solidFill>
              </a:rPr>
              <a:t>Niche Service</a:t>
            </a:r>
            <a:endParaRPr lang="en-US">
              <a:solidFill>
                <a:srgbClr val="000000"/>
              </a:solidFill>
            </a:endParaRPr>
          </a:p>
        </p:txBody>
      </p:sp>
      <p:sp>
        <p:nvSpPr>
          <p:cNvPr id="14" name="Arrow: Right 13">
            <a:extLst>
              <a:ext uri="{FF2B5EF4-FFF2-40B4-BE49-F238E27FC236}">
                <a16:creationId xmlns:a16="http://schemas.microsoft.com/office/drawing/2014/main" id="{FD93F563-7F13-FC2E-DD85-472BCBB316F8}"/>
              </a:ext>
            </a:extLst>
          </p:cNvPr>
          <p:cNvSpPr/>
          <p:nvPr/>
        </p:nvSpPr>
        <p:spPr>
          <a:xfrm>
            <a:off x="3718044" y="1299654"/>
            <a:ext cx="842633" cy="171383"/>
          </a:xfrm>
          <a:prstGeom prst="rightArrow">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C30C9C1-FBC2-EABD-D0E0-491D7ACD5C6B}"/>
              </a:ext>
            </a:extLst>
          </p:cNvPr>
          <p:cNvSpPr/>
          <p:nvPr/>
        </p:nvSpPr>
        <p:spPr>
          <a:xfrm>
            <a:off x="7813794" y="1299653"/>
            <a:ext cx="842633" cy="171383"/>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ata collection icon">
            <a:extLst>
              <a:ext uri="{FF2B5EF4-FFF2-40B4-BE49-F238E27FC236}">
                <a16:creationId xmlns:a16="http://schemas.microsoft.com/office/drawing/2014/main" id="{55237BF6-BFC8-A941-F766-DE20EB2A20E2}"/>
              </a:ext>
            </a:extLst>
          </p:cNvPr>
          <p:cNvPicPr>
            <a:picLocks noChangeAspect="1"/>
          </p:cNvPicPr>
          <p:nvPr/>
        </p:nvPicPr>
        <p:blipFill>
          <a:blip r:embed="rId2"/>
          <a:stretch>
            <a:fillRect/>
          </a:stretch>
        </p:blipFill>
        <p:spPr>
          <a:xfrm>
            <a:off x="1524000" y="4591050"/>
            <a:ext cx="1171575" cy="1171575"/>
          </a:xfrm>
          <a:prstGeom prst="rect">
            <a:avLst/>
          </a:prstGeom>
        </p:spPr>
      </p:pic>
      <p:sp>
        <p:nvSpPr>
          <p:cNvPr id="17" name="TextBox 16">
            <a:extLst>
              <a:ext uri="{FF2B5EF4-FFF2-40B4-BE49-F238E27FC236}">
                <a16:creationId xmlns:a16="http://schemas.microsoft.com/office/drawing/2014/main" id="{9DC3D72C-2557-6380-320F-34059D0A534D}"/>
              </a:ext>
            </a:extLst>
          </p:cNvPr>
          <p:cNvSpPr txBox="1"/>
          <p:nvPr/>
        </p:nvSpPr>
        <p:spPr>
          <a:xfrm>
            <a:off x="4660695" y="1951810"/>
            <a:ext cx="33134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5"/>
                </a:solidFill>
              </a:rPr>
              <a:t>Integrate</a:t>
            </a:r>
            <a:r>
              <a:rPr lang="en-US" b="1">
                <a:solidFill>
                  <a:srgbClr val="8E6F3E"/>
                </a:solidFill>
              </a:rPr>
              <a:t> Sensor</a:t>
            </a:r>
            <a:r>
              <a:rPr lang="en-US" b="1" dirty="0">
                <a:solidFill>
                  <a:srgbClr val="8E6F3E"/>
                </a:solidFill>
              </a:rPr>
              <a:t>, Weather </a:t>
            </a:r>
            <a:r>
              <a:rPr lang="en-US" b="1">
                <a:solidFill>
                  <a:srgbClr val="8E6F3E"/>
                </a:solidFill>
              </a:rPr>
              <a:t>API </a:t>
            </a:r>
            <a:r>
              <a:rPr lang="en-US"/>
              <a:t>data to build predictive </a:t>
            </a:r>
            <a:r>
              <a:rPr lang="en-US" dirty="0"/>
              <a:t>models</a:t>
            </a:r>
            <a:endParaRPr lang="en-US"/>
          </a:p>
        </p:txBody>
      </p:sp>
      <p:sp>
        <p:nvSpPr>
          <p:cNvPr id="18" name="TextBox 17">
            <a:extLst>
              <a:ext uri="{FF2B5EF4-FFF2-40B4-BE49-F238E27FC236}">
                <a16:creationId xmlns:a16="http://schemas.microsoft.com/office/drawing/2014/main" id="{D983AA26-31A5-54EB-4047-9B5E1F5500FA}"/>
              </a:ext>
            </a:extLst>
          </p:cNvPr>
          <p:cNvSpPr txBox="1"/>
          <p:nvPr/>
        </p:nvSpPr>
        <p:spPr>
          <a:xfrm>
            <a:off x="8972550" y="1952625"/>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a:solidFill>
                  <a:srgbClr val="000000"/>
                </a:solidFill>
              </a:rPr>
              <a:t>Build </a:t>
            </a:r>
            <a:r>
              <a:rPr lang="en-US" b="1" dirty="0">
                <a:solidFill>
                  <a:srgbClr val="8E6F3E"/>
                </a:solidFill>
              </a:rPr>
              <a:t>platform ecosystem</a:t>
            </a:r>
          </a:p>
          <a:p>
            <a:pPr marL="742950" lvl="1" indent="-285750">
              <a:buFont typeface="Arial,Sans-Serif"/>
              <a:buChar char="•"/>
            </a:pPr>
            <a:r>
              <a:rPr lang="en-US" dirty="0">
                <a:solidFill>
                  <a:srgbClr val="000000"/>
                </a:solidFill>
              </a:rPr>
              <a:t>Loyalty Program</a:t>
            </a:r>
          </a:p>
          <a:p>
            <a:pPr marL="742950" lvl="1" indent="-285750">
              <a:buFont typeface="Arial,Sans-Serif"/>
              <a:buChar char="•"/>
            </a:pPr>
            <a:r>
              <a:rPr lang="en-US" dirty="0">
                <a:solidFill>
                  <a:srgbClr val="000000"/>
                </a:solidFill>
              </a:rPr>
              <a:t>Trailer tracking Portal</a:t>
            </a:r>
            <a:endParaRPr lang="en-US"/>
          </a:p>
          <a:p>
            <a:pPr marL="742950" lvl="1" indent="-285750">
              <a:buFont typeface="Arial,Sans-Serif"/>
              <a:buChar char="•"/>
            </a:pPr>
            <a:endParaRPr lang="en-US" dirty="0">
              <a:solidFill>
                <a:srgbClr val="000000"/>
              </a:solidFill>
            </a:endParaRPr>
          </a:p>
          <a:p>
            <a:endParaRPr lang="en-US" b="1" dirty="0">
              <a:solidFill>
                <a:srgbClr val="8E6F3E"/>
              </a:solidFill>
            </a:endParaRPr>
          </a:p>
        </p:txBody>
      </p:sp>
      <p:pic>
        <p:nvPicPr>
          <p:cNvPr id="19" name="Picture 18" descr="Infrared icon">
            <a:extLst>
              <a:ext uri="{FF2B5EF4-FFF2-40B4-BE49-F238E27FC236}">
                <a16:creationId xmlns:a16="http://schemas.microsoft.com/office/drawing/2014/main" id="{54FC60B3-4937-D02E-DC84-E692A968B190}"/>
              </a:ext>
            </a:extLst>
          </p:cNvPr>
          <p:cNvPicPr>
            <a:picLocks noChangeAspect="1"/>
          </p:cNvPicPr>
          <p:nvPr/>
        </p:nvPicPr>
        <p:blipFill>
          <a:blip r:embed="rId3"/>
          <a:stretch>
            <a:fillRect/>
          </a:stretch>
        </p:blipFill>
        <p:spPr>
          <a:xfrm>
            <a:off x="4657725" y="2981325"/>
            <a:ext cx="885825" cy="885825"/>
          </a:xfrm>
          <a:prstGeom prst="rect">
            <a:avLst/>
          </a:prstGeom>
        </p:spPr>
      </p:pic>
      <p:pic>
        <p:nvPicPr>
          <p:cNvPr id="21" name="Picture 20" descr="Prison bus icon">
            <a:extLst>
              <a:ext uri="{FF2B5EF4-FFF2-40B4-BE49-F238E27FC236}">
                <a16:creationId xmlns:a16="http://schemas.microsoft.com/office/drawing/2014/main" id="{CDDFA668-E86C-FB94-10AF-0A19E5A5ED3D}"/>
              </a:ext>
            </a:extLst>
          </p:cNvPr>
          <p:cNvPicPr>
            <a:picLocks noChangeAspect="1"/>
          </p:cNvPicPr>
          <p:nvPr/>
        </p:nvPicPr>
        <p:blipFill>
          <a:blip r:embed="rId4"/>
          <a:stretch>
            <a:fillRect/>
          </a:stretch>
        </p:blipFill>
        <p:spPr>
          <a:xfrm>
            <a:off x="5743575" y="4391025"/>
            <a:ext cx="1143000" cy="1152525"/>
          </a:xfrm>
          <a:prstGeom prst="rect">
            <a:avLst/>
          </a:prstGeom>
        </p:spPr>
      </p:pic>
      <p:pic>
        <p:nvPicPr>
          <p:cNvPr id="27" name="Picture 26" descr="Infrared icon">
            <a:extLst>
              <a:ext uri="{FF2B5EF4-FFF2-40B4-BE49-F238E27FC236}">
                <a16:creationId xmlns:a16="http://schemas.microsoft.com/office/drawing/2014/main" id="{EB807C23-F3FE-8F0C-6485-5BB5B677AEBD}"/>
              </a:ext>
            </a:extLst>
          </p:cNvPr>
          <p:cNvPicPr>
            <a:picLocks noChangeAspect="1"/>
          </p:cNvPicPr>
          <p:nvPr/>
        </p:nvPicPr>
        <p:blipFill>
          <a:blip r:embed="rId3"/>
          <a:stretch>
            <a:fillRect/>
          </a:stretch>
        </p:blipFill>
        <p:spPr>
          <a:xfrm>
            <a:off x="3048000" y="3038474"/>
            <a:ext cx="885825" cy="885825"/>
          </a:xfrm>
          <a:prstGeom prst="rect">
            <a:avLst/>
          </a:prstGeom>
        </p:spPr>
      </p:pic>
      <p:pic>
        <p:nvPicPr>
          <p:cNvPr id="28" name="Picture 27" descr="Trailer icon">
            <a:extLst>
              <a:ext uri="{FF2B5EF4-FFF2-40B4-BE49-F238E27FC236}">
                <a16:creationId xmlns:a16="http://schemas.microsoft.com/office/drawing/2014/main" id="{38EA62EA-D1B8-5795-D697-42CA07D6BDCA}"/>
              </a:ext>
            </a:extLst>
          </p:cNvPr>
          <p:cNvPicPr>
            <a:picLocks noChangeAspect="1"/>
          </p:cNvPicPr>
          <p:nvPr/>
        </p:nvPicPr>
        <p:blipFill>
          <a:blip r:embed="rId5"/>
          <a:stretch>
            <a:fillRect/>
          </a:stretch>
        </p:blipFill>
        <p:spPr>
          <a:xfrm>
            <a:off x="1733550" y="2933700"/>
            <a:ext cx="1171575" cy="1162050"/>
          </a:xfrm>
          <a:prstGeom prst="rect">
            <a:avLst/>
          </a:prstGeom>
        </p:spPr>
      </p:pic>
      <p:pic>
        <p:nvPicPr>
          <p:cNvPr id="29" name="Picture 28" descr="Loyalty program icon">
            <a:extLst>
              <a:ext uri="{FF2B5EF4-FFF2-40B4-BE49-F238E27FC236}">
                <a16:creationId xmlns:a16="http://schemas.microsoft.com/office/drawing/2014/main" id="{E0959312-FD1A-9D11-38C5-1E2A74C80F19}"/>
              </a:ext>
            </a:extLst>
          </p:cNvPr>
          <p:cNvPicPr>
            <a:picLocks noChangeAspect="1"/>
          </p:cNvPicPr>
          <p:nvPr/>
        </p:nvPicPr>
        <p:blipFill>
          <a:blip r:embed="rId6"/>
          <a:stretch>
            <a:fillRect/>
          </a:stretch>
        </p:blipFill>
        <p:spPr>
          <a:xfrm>
            <a:off x="8829675" y="3505200"/>
            <a:ext cx="1133475" cy="1076325"/>
          </a:xfrm>
          <a:prstGeom prst="rect">
            <a:avLst/>
          </a:prstGeom>
        </p:spPr>
      </p:pic>
      <p:pic>
        <p:nvPicPr>
          <p:cNvPr id="30" name="Picture 29" descr="Planet icon">
            <a:extLst>
              <a:ext uri="{FF2B5EF4-FFF2-40B4-BE49-F238E27FC236}">
                <a16:creationId xmlns:a16="http://schemas.microsoft.com/office/drawing/2014/main" id="{CDE54722-7F76-C938-8A38-30AB2DBC9E7F}"/>
              </a:ext>
            </a:extLst>
          </p:cNvPr>
          <p:cNvPicPr>
            <a:picLocks noChangeAspect="1"/>
          </p:cNvPicPr>
          <p:nvPr/>
        </p:nvPicPr>
        <p:blipFill>
          <a:blip r:embed="rId7"/>
          <a:stretch>
            <a:fillRect/>
          </a:stretch>
        </p:blipFill>
        <p:spPr>
          <a:xfrm>
            <a:off x="10344150" y="3505200"/>
            <a:ext cx="1162050" cy="1181100"/>
          </a:xfrm>
          <a:prstGeom prst="rect">
            <a:avLst/>
          </a:prstGeom>
        </p:spPr>
      </p:pic>
      <p:pic>
        <p:nvPicPr>
          <p:cNvPr id="3" name="Picture 2" descr="Enterprise icon">
            <a:extLst>
              <a:ext uri="{FF2B5EF4-FFF2-40B4-BE49-F238E27FC236}">
                <a16:creationId xmlns:a16="http://schemas.microsoft.com/office/drawing/2014/main" id="{8379850D-2720-378A-E027-DF2D33A2DE2A}"/>
              </a:ext>
            </a:extLst>
          </p:cNvPr>
          <p:cNvPicPr>
            <a:picLocks noChangeAspect="1"/>
          </p:cNvPicPr>
          <p:nvPr/>
        </p:nvPicPr>
        <p:blipFill>
          <a:blip r:embed="rId8"/>
          <a:stretch>
            <a:fillRect/>
          </a:stretch>
        </p:blipFill>
        <p:spPr>
          <a:xfrm>
            <a:off x="390525" y="2971800"/>
            <a:ext cx="1133475" cy="1000125"/>
          </a:xfrm>
          <a:prstGeom prst="rect">
            <a:avLst/>
          </a:prstGeom>
        </p:spPr>
      </p:pic>
      <p:pic>
        <p:nvPicPr>
          <p:cNvPr id="8" name="Picture 7" descr="Maps icon">
            <a:extLst>
              <a:ext uri="{FF2B5EF4-FFF2-40B4-BE49-F238E27FC236}">
                <a16:creationId xmlns:a16="http://schemas.microsoft.com/office/drawing/2014/main" id="{A295A23E-D646-C182-0D5E-3E6C64F4B74F}"/>
              </a:ext>
            </a:extLst>
          </p:cNvPr>
          <p:cNvPicPr>
            <a:picLocks noChangeAspect="1"/>
          </p:cNvPicPr>
          <p:nvPr/>
        </p:nvPicPr>
        <p:blipFill>
          <a:blip r:embed="rId9"/>
          <a:stretch>
            <a:fillRect/>
          </a:stretch>
        </p:blipFill>
        <p:spPr>
          <a:xfrm>
            <a:off x="5819775" y="3019425"/>
            <a:ext cx="990600" cy="923925"/>
          </a:xfrm>
          <a:prstGeom prst="rect">
            <a:avLst/>
          </a:prstGeom>
        </p:spPr>
      </p:pic>
      <p:pic>
        <p:nvPicPr>
          <p:cNvPr id="13" name="Picture 12" descr="Share icon">
            <a:extLst>
              <a:ext uri="{FF2B5EF4-FFF2-40B4-BE49-F238E27FC236}">
                <a16:creationId xmlns:a16="http://schemas.microsoft.com/office/drawing/2014/main" id="{28E39121-2ABF-F2E4-C30A-38E4683EA01B}"/>
              </a:ext>
            </a:extLst>
          </p:cNvPr>
          <p:cNvPicPr>
            <a:picLocks noChangeAspect="1"/>
          </p:cNvPicPr>
          <p:nvPr/>
        </p:nvPicPr>
        <p:blipFill>
          <a:blip r:embed="rId10"/>
          <a:stretch>
            <a:fillRect/>
          </a:stretch>
        </p:blipFill>
        <p:spPr>
          <a:xfrm>
            <a:off x="7010400" y="2933700"/>
            <a:ext cx="1114425" cy="1076325"/>
          </a:xfrm>
          <a:prstGeom prst="rect">
            <a:avLst/>
          </a:prstGeom>
        </p:spPr>
      </p:pic>
    </p:spTree>
    <p:extLst>
      <p:ext uri="{BB962C8B-B14F-4D97-AF65-F5344CB8AC3E}">
        <p14:creationId xmlns:p14="http://schemas.microsoft.com/office/powerpoint/2010/main" val="3308745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1A6CD-4D20-9777-64B4-D9C067283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793C8-253F-6B8C-56C0-32404E1A7C0A}"/>
              </a:ext>
            </a:extLst>
          </p:cNvPr>
          <p:cNvSpPr>
            <a:spLocks noGrp="1"/>
          </p:cNvSpPr>
          <p:nvPr>
            <p:ph type="ctrTitle"/>
          </p:nvPr>
        </p:nvSpPr>
        <p:spPr/>
        <p:txBody>
          <a:bodyPr/>
          <a:lstStyle/>
          <a:p>
            <a:r>
              <a:rPr lang="en-US" dirty="0">
                <a:latin typeface="Franklin Gothic Book"/>
              </a:rPr>
              <a:t>How we believe existing data can be connected </a:t>
            </a:r>
            <a:endParaRPr lang="en-US" dirty="0"/>
          </a:p>
        </p:txBody>
      </p:sp>
      <p:sp>
        <p:nvSpPr>
          <p:cNvPr id="5" name="Date Placeholder 4">
            <a:extLst>
              <a:ext uri="{FF2B5EF4-FFF2-40B4-BE49-F238E27FC236}">
                <a16:creationId xmlns:a16="http://schemas.microsoft.com/office/drawing/2014/main" id="{6673E48C-1E91-9E56-E6C4-91C49EE7A9D3}"/>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E1495F0E-108A-6F69-AB3F-3640020BC99F}"/>
              </a:ext>
            </a:extLst>
          </p:cNvPr>
          <p:cNvSpPr>
            <a:spLocks noGrp="1"/>
          </p:cNvSpPr>
          <p:nvPr>
            <p:ph type="sldNum" sz="quarter" idx="12"/>
          </p:nvPr>
        </p:nvSpPr>
        <p:spPr/>
        <p:txBody>
          <a:bodyPr/>
          <a:lstStyle/>
          <a:p>
            <a:fld id="{8A7A6979-0714-4377-B894-6BE4C2D6E202}" type="slidenum">
              <a:rPr lang="en-US" smtClean="0"/>
              <a:pPr/>
              <a:t>37</a:t>
            </a:fld>
            <a:endParaRPr lang="en-US"/>
          </a:p>
        </p:txBody>
      </p:sp>
      <p:graphicFrame>
        <p:nvGraphicFramePr>
          <p:cNvPr id="3" name="Table 2">
            <a:extLst>
              <a:ext uri="{FF2B5EF4-FFF2-40B4-BE49-F238E27FC236}">
                <a16:creationId xmlns:a16="http://schemas.microsoft.com/office/drawing/2014/main" id="{91E7BA78-A755-1451-17B8-B6164A72BE87}"/>
              </a:ext>
            </a:extLst>
          </p:cNvPr>
          <p:cNvGraphicFramePr>
            <a:graphicFrameLocks noGrp="1"/>
          </p:cNvGraphicFramePr>
          <p:nvPr>
            <p:extLst>
              <p:ext uri="{D42A27DB-BD31-4B8C-83A1-F6EECF244321}">
                <p14:modId xmlns:p14="http://schemas.microsoft.com/office/powerpoint/2010/main" val="3404830072"/>
              </p:ext>
            </p:extLst>
          </p:nvPr>
        </p:nvGraphicFramePr>
        <p:xfrm>
          <a:off x="754380" y="1946681"/>
          <a:ext cx="1863448" cy="1481069"/>
        </p:xfrm>
        <a:graphic>
          <a:graphicData uri="http://schemas.openxmlformats.org/drawingml/2006/table">
            <a:tbl>
              <a:tblPr firstRow="1" bandRow="1">
                <a:tableStyleId>{775DCB02-9BB8-47FD-8907-85C794F793BA}</a:tableStyleId>
              </a:tblPr>
              <a:tblGrid>
                <a:gridCol w="1863448">
                  <a:extLst>
                    <a:ext uri="{9D8B030D-6E8A-4147-A177-3AD203B41FA5}">
                      <a16:colId xmlns:a16="http://schemas.microsoft.com/office/drawing/2014/main" val="2690337695"/>
                    </a:ext>
                  </a:extLst>
                </a:gridCol>
              </a:tblGrid>
              <a:tr h="368549">
                <a:tc>
                  <a:txBody>
                    <a:bodyPr/>
                    <a:lstStyle/>
                    <a:p>
                      <a:r>
                        <a:rPr lang="en-US" dirty="0">
                          <a:solidFill>
                            <a:srgbClr val="FF0000"/>
                          </a:solidFill>
                        </a:rPr>
                        <a:t>Subscription</a:t>
                      </a:r>
                    </a:p>
                  </a:txBody>
                  <a:tcPr/>
                </a:tc>
                <a:extLst>
                  <a:ext uri="{0D108BD9-81ED-4DB2-BD59-A6C34878D82A}">
                    <a16:rowId xmlns:a16="http://schemas.microsoft.com/office/drawing/2014/main" val="440500447"/>
                  </a:ext>
                </a:extLst>
              </a:tr>
              <a:tr h="370840">
                <a:tc>
                  <a:txBody>
                    <a:bodyPr/>
                    <a:lstStyle/>
                    <a:p>
                      <a:r>
                        <a:rPr lang="en-US" dirty="0" err="1"/>
                        <a:t>Sub_start_time</a:t>
                      </a:r>
                    </a:p>
                  </a:txBody>
                  <a:tcPr/>
                </a:tc>
                <a:extLst>
                  <a:ext uri="{0D108BD9-81ED-4DB2-BD59-A6C34878D82A}">
                    <a16:rowId xmlns:a16="http://schemas.microsoft.com/office/drawing/2014/main" val="1565183813"/>
                  </a:ext>
                </a:extLst>
              </a:tr>
              <a:tr h="370840">
                <a:tc>
                  <a:txBody>
                    <a:bodyPr/>
                    <a:lstStyle/>
                    <a:p>
                      <a:pPr lvl="0">
                        <a:buNone/>
                      </a:pPr>
                      <a:r>
                        <a:rPr lang="en-US" sz="1800" b="0" i="0" u="none" strike="noStrike" noProof="0" dirty="0" err="1">
                          <a:solidFill>
                            <a:srgbClr val="000000"/>
                          </a:solidFill>
                          <a:latin typeface="Franklin Gothic Book"/>
                        </a:rPr>
                        <a:t>Sub_end_time</a:t>
                      </a:r>
                      <a:endParaRPr lang="en-US" dirty="0" err="1"/>
                    </a:p>
                  </a:txBody>
                  <a:tcPr/>
                </a:tc>
                <a:extLst>
                  <a:ext uri="{0D108BD9-81ED-4DB2-BD59-A6C34878D82A}">
                    <a16:rowId xmlns:a16="http://schemas.microsoft.com/office/drawing/2014/main" val="3337483007"/>
                  </a:ext>
                </a:extLst>
              </a:tr>
              <a:tr h="370840">
                <a:tc>
                  <a:txBody>
                    <a:bodyPr/>
                    <a:lstStyle/>
                    <a:p>
                      <a:r>
                        <a:rPr lang="en-US" dirty="0" err="1"/>
                        <a:t>Customer_ID</a:t>
                      </a:r>
                    </a:p>
                  </a:txBody>
                  <a:tcPr/>
                </a:tc>
                <a:extLst>
                  <a:ext uri="{0D108BD9-81ED-4DB2-BD59-A6C34878D82A}">
                    <a16:rowId xmlns:a16="http://schemas.microsoft.com/office/drawing/2014/main" val="475290932"/>
                  </a:ext>
                </a:extLst>
              </a:tr>
            </a:tbl>
          </a:graphicData>
        </a:graphic>
      </p:graphicFrame>
      <p:graphicFrame>
        <p:nvGraphicFramePr>
          <p:cNvPr id="4" name="Table 3">
            <a:extLst>
              <a:ext uri="{FF2B5EF4-FFF2-40B4-BE49-F238E27FC236}">
                <a16:creationId xmlns:a16="http://schemas.microsoft.com/office/drawing/2014/main" id="{E1C3F28D-3F41-5601-264B-20FCFC0A5CDD}"/>
              </a:ext>
            </a:extLst>
          </p:cNvPr>
          <p:cNvGraphicFramePr>
            <a:graphicFrameLocks noGrp="1"/>
          </p:cNvGraphicFramePr>
          <p:nvPr>
            <p:extLst>
              <p:ext uri="{D42A27DB-BD31-4B8C-83A1-F6EECF244321}">
                <p14:modId xmlns:p14="http://schemas.microsoft.com/office/powerpoint/2010/main" val="276479047"/>
              </p:ext>
            </p:extLst>
          </p:nvPr>
        </p:nvGraphicFramePr>
        <p:xfrm>
          <a:off x="754379" y="3920286"/>
          <a:ext cx="2132390" cy="1483360"/>
        </p:xfrm>
        <a:graphic>
          <a:graphicData uri="http://schemas.openxmlformats.org/drawingml/2006/table">
            <a:tbl>
              <a:tblPr firstRow="1" bandRow="1">
                <a:tableStyleId>{775DCB02-9BB8-47FD-8907-85C794F793BA}</a:tableStyleId>
              </a:tblPr>
              <a:tblGrid>
                <a:gridCol w="2132390">
                  <a:extLst>
                    <a:ext uri="{9D8B030D-6E8A-4147-A177-3AD203B41FA5}">
                      <a16:colId xmlns:a16="http://schemas.microsoft.com/office/drawing/2014/main" val="2690337695"/>
                    </a:ext>
                  </a:extLst>
                </a:gridCol>
              </a:tblGrid>
              <a:tr h="370840">
                <a:tc>
                  <a:txBody>
                    <a:bodyPr/>
                    <a:lstStyle/>
                    <a:p>
                      <a:r>
                        <a:rPr lang="en-US" dirty="0">
                          <a:solidFill>
                            <a:srgbClr val="FF0000"/>
                          </a:solidFill>
                        </a:rPr>
                        <a:t>Booking</a:t>
                      </a:r>
                    </a:p>
                  </a:txBody>
                  <a:tcPr/>
                </a:tc>
                <a:extLst>
                  <a:ext uri="{0D108BD9-81ED-4DB2-BD59-A6C34878D82A}">
                    <a16:rowId xmlns:a16="http://schemas.microsoft.com/office/drawing/2014/main" val="440500447"/>
                  </a:ext>
                </a:extLst>
              </a:tr>
              <a:tr h="370840">
                <a:tc>
                  <a:txBody>
                    <a:bodyPr/>
                    <a:lstStyle/>
                    <a:p>
                      <a:r>
                        <a:rPr lang="en-US" dirty="0" err="1"/>
                        <a:t>Booking_start_time</a:t>
                      </a:r>
                    </a:p>
                  </a:txBody>
                  <a:tcPr/>
                </a:tc>
                <a:extLst>
                  <a:ext uri="{0D108BD9-81ED-4DB2-BD59-A6C34878D82A}">
                    <a16:rowId xmlns:a16="http://schemas.microsoft.com/office/drawing/2014/main" val="1565183813"/>
                  </a:ext>
                </a:extLst>
              </a:tr>
              <a:tr h="370840">
                <a:tc>
                  <a:txBody>
                    <a:bodyPr/>
                    <a:lstStyle/>
                    <a:p>
                      <a:pPr lvl="0">
                        <a:buNone/>
                      </a:pPr>
                      <a:r>
                        <a:rPr lang="en-US" sz="1800" b="0" i="0" u="none" strike="noStrike" noProof="0" dirty="0" err="1">
                          <a:solidFill>
                            <a:srgbClr val="000000"/>
                          </a:solidFill>
                          <a:latin typeface="Franklin Gothic Book"/>
                        </a:rPr>
                        <a:t>Booking_end_time</a:t>
                      </a:r>
                      <a:endParaRPr lang="en-US" dirty="0" err="1"/>
                    </a:p>
                  </a:txBody>
                  <a:tcPr/>
                </a:tc>
                <a:extLst>
                  <a:ext uri="{0D108BD9-81ED-4DB2-BD59-A6C34878D82A}">
                    <a16:rowId xmlns:a16="http://schemas.microsoft.com/office/drawing/2014/main" val="3337483007"/>
                  </a:ext>
                </a:extLst>
              </a:tr>
              <a:tr h="370840">
                <a:tc>
                  <a:txBody>
                    <a:bodyPr/>
                    <a:lstStyle/>
                    <a:p>
                      <a:pPr lvl="0">
                        <a:buNone/>
                      </a:pPr>
                      <a:r>
                        <a:rPr lang="en-US" sz="1800" b="0" i="0" u="none" strike="noStrike" noProof="0" dirty="0" err="1">
                          <a:solidFill>
                            <a:srgbClr val="000000"/>
                          </a:solidFill>
                          <a:latin typeface="Franklin Gothic Book"/>
                        </a:rPr>
                        <a:t>Customer_ID</a:t>
                      </a:r>
                      <a:endParaRPr lang="en-US" dirty="0" err="1"/>
                    </a:p>
                  </a:txBody>
                  <a:tcPr/>
                </a:tc>
                <a:extLst>
                  <a:ext uri="{0D108BD9-81ED-4DB2-BD59-A6C34878D82A}">
                    <a16:rowId xmlns:a16="http://schemas.microsoft.com/office/drawing/2014/main" val="475290932"/>
                  </a:ext>
                </a:extLst>
              </a:tr>
            </a:tbl>
          </a:graphicData>
        </a:graphic>
      </p:graphicFrame>
      <p:graphicFrame>
        <p:nvGraphicFramePr>
          <p:cNvPr id="8" name="Table 7">
            <a:extLst>
              <a:ext uri="{FF2B5EF4-FFF2-40B4-BE49-F238E27FC236}">
                <a16:creationId xmlns:a16="http://schemas.microsoft.com/office/drawing/2014/main" id="{3C5CEC1E-D8F8-3D14-76F1-D1FCD131F891}"/>
              </a:ext>
            </a:extLst>
          </p:cNvPr>
          <p:cNvGraphicFramePr>
            <a:graphicFrameLocks noGrp="1"/>
          </p:cNvGraphicFramePr>
          <p:nvPr>
            <p:extLst>
              <p:ext uri="{D42A27DB-BD31-4B8C-83A1-F6EECF244321}">
                <p14:modId xmlns:p14="http://schemas.microsoft.com/office/powerpoint/2010/main" val="3578676643"/>
              </p:ext>
            </p:extLst>
          </p:nvPr>
        </p:nvGraphicFramePr>
        <p:xfrm>
          <a:off x="4086324" y="1324878"/>
          <a:ext cx="2550744" cy="2214880"/>
        </p:xfrm>
        <a:graphic>
          <a:graphicData uri="http://schemas.openxmlformats.org/drawingml/2006/table">
            <a:tbl>
              <a:tblPr firstRow="1" bandRow="1">
                <a:tableStyleId>{775DCB02-9BB8-47FD-8907-85C794F793BA}</a:tableStyleId>
              </a:tblPr>
              <a:tblGrid>
                <a:gridCol w="2550744">
                  <a:extLst>
                    <a:ext uri="{9D8B030D-6E8A-4147-A177-3AD203B41FA5}">
                      <a16:colId xmlns:a16="http://schemas.microsoft.com/office/drawing/2014/main" val="2690337695"/>
                    </a:ext>
                  </a:extLst>
                </a:gridCol>
              </a:tblGrid>
              <a:tr h="370840">
                <a:tc>
                  <a:txBody>
                    <a:bodyPr/>
                    <a:lstStyle/>
                    <a:p>
                      <a:r>
                        <a:rPr lang="en-US" dirty="0"/>
                        <a:t>Tolls</a:t>
                      </a:r>
                    </a:p>
                  </a:txBody>
                  <a:tcPr/>
                </a:tc>
                <a:extLst>
                  <a:ext uri="{0D108BD9-81ED-4DB2-BD59-A6C34878D82A}">
                    <a16:rowId xmlns:a16="http://schemas.microsoft.com/office/drawing/2014/main" val="440500447"/>
                  </a:ext>
                </a:extLst>
              </a:tr>
              <a:tr h="370840">
                <a:tc>
                  <a:txBody>
                    <a:bodyPr/>
                    <a:lstStyle/>
                    <a:p>
                      <a:r>
                        <a:rPr lang="en-US" dirty="0"/>
                        <a:t>Amount</a:t>
                      </a:r>
                    </a:p>
                  </a:txBody>
                  <a:tcPr/>
                </a:tc>
                <a:extLst>
                  <a:ext uri="{0D108BD9-81ED-4DB2-BD59-A6C34878D82A}">
                    <a16:rowId xmlns:a16="http://schemas.microsoft.com/office/drawing/2014/main" val="1565183813"/>
                  </a:ext>
                </a:extLst>
              </a:tr>
              <a:tr h="370840">
                <a:tc>
                  <a:txBody>
                    <a:bodyPr/>
                    <a:lstStyle/>
                    <a:p>
                      <a:r>
                        <a:rPr lang="en-US" dirty="0" err="1"/>
                        <a:t>Created_at</a:t>
                      </a:r>
                    </a:p>
                  </a:txBody>
                  <a:tcPr/>
                </a:tc>
                <a:extLst>
                  <a:ext uri="{0D108BD9-81ED-4DB2-BD59-A6C34878D82A}">
                    <a16:rowId xmlns:a16="http://schemas.microsoft.com/office/drawing/2014/main" val="3337483007"/>
                  </a:ext>
                </a:extLst>
              </a:tr>
              <a:tr h="184274">
                <a:tc>
                  <a:txBody>
                    <a:bodyPr/>
                    <a:lstStyle/>
                    <a:p>
                      <a:r>
                        <a:rPr lang="en-US" dirty="0"/>
                        <a:t>Location</a:t>
                      </a:r>
                    </a:p>
                  </a:txBody>
                  <a:tcPr/>
                </a:tc>
                <a:extLst>
                  <a:ext uri="{0D108BD9-81ED-4DB2-BD59-A6C34878D82A}">
                    <a16:rowId xmlns:a16="http://schemas.microsoft.com/office/drawing/2014/main" val="475290932"/>
                  </a:ext>
                </a:extLst>
              </a:tr>
              <a:tr h="184274">
                <a:tc>
                  <a:txBody>
                    <a:bodyPr/>
                    <a:lstStyle/>
                    <a:p>
                      <a:pPr lvl="0">
                        <a:buNone/>
                      </a:pPr>
                      <a:r>
                        <a:rPr lang="en-US" dirty="0" err="1"/>
                        <a:t>Vehicle_Number</a:t>
                      </a:r>
                    </a:p>
                  </a:txBody>
                  <a:tcPr/>
                </a:tc>
                <a:extLst>
                  <a:ext uri="{0D108BD9-81ED-4DB2-BD59-A6C34878D82A}">
                    <a16:rowId xmlns:a16="http://schemas.microsoft.com/office/drawing/2014/main" val="4112679761"/>
                  </a:ext>
                </a:extLst>
              </a:tr>
              <a:tr h="370840">
                <a:tc>
                  <a:txBody>
                    <a:bodyPr/>
                    <a:lstStyle/>
                    <a:p>
                      <a:r>
                        <a:rPr lang="en-US" dirty="0" err="1"/>
                        <a:t>Device_Plate_ID</a:t>
                      </a:r>
                    </a:p>
                  </a:txBody>
                  <a:tcPr/>
                </a:tc>
                <a:extLst>
                  <a:ext uri="{0D108BD9-81ED-4DB2-BD59-A6C34878D82A}">
                    <a16:rowId xmlns:a16="http://schemas.microsoft.com/office/drawing/2014/main" val="768771934"/>
                  </a:ext>
                </a:extLst>
              </a:tr>
            </a:tbl>
          </a:graphicData>
        </a:graphic>
      </p:graphicFrame>
      <p:graphicFrame>
        <p:nvGraphicFramePr>
          <p:cNvPr id="10" name="Table 9">
            <a:extLst>
              <a:ext uri="{FF2B5EF4-FFF2-40B4-BE49-F238E27FC236}">
                <a16:creationId xmlns:a16="http://schemas.microsoft.com/office/drawing/2014/main" id="{9200990B-E34B-9FEB-30E4-839F6EBE5252}"/>
              </a:ext>
            </a:extLst>
          </p:cNvPr>
          <p:cNvGraphicFramePr>
            <a:graphicFrameLocks noGrp="1"/>
          </p:cNvGraphicFramePr>
          <p:nvPr>
            <p:extLst>
              <p:ext uri="{D42A27DB-BD31-4B8C-83A1-F6EECF244321}">
                <p14:modId xmlns:p14="http://schemas.microsoft.com/office/powerpoint/2010/main" val="2686990537"/>
              </p:ext>
            </p:extLst>
          </p:nvPr>
        </p:nvGraphicFramePr>
        <p:xfrm>
          <a:off x="7548256" y="1325127"/>
          <a:ext cx="2550744" cy="1752600"/>
        </p:xfrm>
        <a:graphic>
          <a:graphicData uri="http://schemas.openxmlformats.org/drawingml/2006/table">
            <a:tbl>
              <a:tblPr firstRow="1" bandRow="1">
                <a:tableStyleId>{775DCB02-9BB8-47FD-8907-85C794F793BA}</a:tableStyleId>
              </a:tblPr>
              <a:tblGrid>
                <a:gridCol w="2550744">
                  <a:extLst>
                    <a:ext uri="{9D8B030D-6E8A-4147-A177-3AD203B41FA5}">
                      <a16:colId xmlns:a16="http://schemas.microsoft.com/office/drawing/2014/main" val="2690337695"/>
                    </a:ext>
                  </a:extLst>
                </a:gridCol>
              </a:tblGrid>
              <a:tr h="370840">
                <a:tc>
                  <a:txBody>
                    <a:bodyPr/>
                    <a:lstStyle/>
                    <a:p>
                      <a:r>
                        <a:rPr lang="en-US" dirty="0"/>
                        <a:t>Inspection Report</a:t>
                      </a:r>
                    </a:p>
                  </a:txBody>
                  <a:tcPr/>
                </a:tc>
                <a:extLst>
                  <a:ext uri="{0D108BD9-81ED-4DB2-BD59-A6C34878D82A}">
                    <a16:rowId xmlns:a16="http://schemas.microsoft.com/office/drawing/2014/main" val="440500447"/>
                  </a:ext>
                </a:extLst>
              </a:tr>
              <a:tr h="370840">
                <a:tc>
                  <a:txBody>
                    <a:bodyPr/>
                    <a:lstStyle/>
                    <a:p>
                      <a:r>
                        <a:rPr lang="en-US" dirty="0"/>
                        <a:t>Type</a:t>
                      </a:r>
                    </a:p>
                  </a:txBody>
                  <a:tcPr/>
                </a:tc>
                <a:extLst>
                  <a:ext uri="{0D108BD9-81ED-4DB2-BD59-A6C34878D82A}">
                    <a16:rowId xmlns:a16="http://schemas.microsoft.com/office/drawing/2014/main" val="1565183813"/>
                  </a:ext>
                </a:extLst>
              </a:tr>
              <a:tr h="370840">
                <a:tc>
                  <a:txBody>
                    <a:bodyPr/>
                    <a:lstStyle/>
                    <a:p>
                      <a:r>
                        <a:rPr lang="en-US" dirty="0"/>
                        <a:t>Driver Name</a:t>
                      </a:r>
                    </a:p>
                  </a:txBody>
                  <a:tcPr/>
                </a:tc>
                <a:extLst>
                  <a:ext uri="{0D108BD9-81ED-4DB2-BD59-A6C34878D82A}">
                    <a16:rowId xmlns:a16="http://schemas.microsoft.com/office/drawing/2014/main" val="3337483007"/>
                  </a:ext>
                </a:extLst>
              </a:tr>
              <a:tr h="370840">
                <a:tc>
                  <a:txBody>
                    <a:bodyPr/>
                    <a:lstStyle/>
                    <a:p>
                      <a:r>
                        <a:rPr lang="en-US" dirty="0"/>
                        <a:t>Damage Details (Text/Images)</a:t>
                      </a:r>
                    </a:p>
                  </a:txBody>
                  <a:tcPr/>
                </a:tc>
                <a:extLst>
                  <a:ext uri="{0D108BD9-81ED-4DB2-BD59-A6C34878D82A}">
                    <a16:rowId xmlns:a16="http://schemas.microsoft.com/office/drawing/2014/main" val="475290932"/>
                  </a:ext>
                </a:extLst>
              </a:tr>
            </a:tbl>
          </a:graphicData>
        </a:graphic>
      </p:graphicFrame>
      <p:graphicFrame>
        <p:nvGraphicFramePr>
          <p:cNvPr id="7" name="Table 6">
            <a:extLst>
              <a:ext uri="{FF2B5EF4-FFF2-40B4-BE49-F238E27FC236}">
                <a16:creationId xmlns:a16="http://schemas.microsoft.com/office/drawing/2014/main" id="{06441BA1-B918-3AE7-4311-E22E41220AEF}"/>
              </a:ext>
            </a:extLst>
          </p:cNvPr>
          <p:cNvGraphicFramePr>
            <a:graphicFrameLocks noGrp="1"/>
          </p:cNvGraphicFramePr>
          <p:nvPr>
            <p:extLst>
              <p:ext uri="{D42A27DB-BD31-4B8C-83A1-F6EECF244321}">
                <p14:modId xmlns:p14="http://schemas.microsoft.com/office/powerpoint/2010/main" val="2793471023"/>
              </p:ext>
            </p:extLst>
          </p:nvPr>
        </p:nvGraphicFramePr>
        <p:xfrm>
          <a:off x="4088129" y="3998477"/>
          <a:ext cx="2550744" cy="1473200"/>
        </p:xfrm>
        <a:graphic>
          <a:graphicData uri="http://schemas.openxmlformats.org/drawingml/2006/table">
            <a:tbl>
              <a:tblPr firstRow="1" bandRow="1">
                <a:tableStyleId>{775DCB02-9BB8-47FD-8907-85C794F793BA}</a:tableStyleId>
              </a:tblPr>
              <a:tblGrid>
                <a:gridCol w="2550744">
                  <a:extLst>
                    <a:ext uri="{9D8B030D-6E8A-4147-A177-3AD203B41FA5}">
                      <a16:colId xmlns:a16="http://schemas.microsoft.com/office/drawing/2014/main" val="2690337695"/>
                    </a:ext>
                  </a:extLst>
                </a:gridCol>
              </a:tblGrid>
              <a:tr h="370840">
                <a:tc>
                  <a:txBody>
                    <a:bodyPr/>
                    <a:lstStyle/>
                    <a:p>
                      <a:r>
                        <a:rPr lang="en-US" dirty="0"/>
                        <a:t>Telematics</a:t>
                      </a:r>
                    </a:p>
                  </a:txBody>
                  <a:tcPr/>
                </a:tc>
                <a:extLst>
                  <a:ext uri="{0D108BD9-81ED-4DB2-BD59-A6C34878D82A}">
                    <a16:rowId xmlns:a16="http://schemas.microsoft.com/office/drawing/2014/main" val="440500447"/>
                  </a:ext>
                </a:extLst>
              </a:tr>
              <a:tr h="323725">
                <a:tc>
                  <a:txBody>
                    <a:bodyPr/>
                    <a:lstStyle/>
                    <a:p>
                      <a:pPr lvl="0">
                        <a:buNone/>
                      </a:pPr>
                      <a:r>
                        <a:rPr lang="en-US" dirty="0" err="1"/>
                        <a:t>Created_time</a:t>
                      </a:r>
                    </a:p>
                  </a:txBody>
                  <a:tcPr/>
                </a:tc>
                <a:extLst>
                  <a:ext uri="{0D108BD9-81ED-4DB2-BD59-A6C34878D82A}">
                    <a16:rowId xmlns:a16="http://schemas.microsoft.com/office/drawing/2014/main" val="475290932"/>
                  </a:ext>
                </a:extLst>
              </a:tr>
              <a:tr h="323725">
                <a:tc>
                  <a:txBody>
                    <a:bodyPr/>
                    <a:lstStyle/>
                    <a:p>
                      <a:pPr lvl="0">
                        <a:buNone/>
                      </a:pPr>
                      <a:r>
                        <a:rPr lang="en-US" sz="1800" b="0" i="0" u="none" strike="noStrike" noProof="0" dirty="0">
                          <a:solidFill>
                            <a:srgbClr val="000000"/>
                          </a:solidFill>
                          <a:latin typeface="Franklin Gothic Book"/>
                        </a:rPr>
                        <a:t>Location</a:t>
                      </a:r>
                      <a:endParaRPr lang="en-US" dirty="0"/>
                    </a:p>
                  </a:txBody>
                  <a:tcPr/>
                </a:tc>
                <a:extLst>
                  <a:ext uri="{0D108BD9-81ED-4DB2-BD59-A6C34878D82A}">
                    <a16:rowId xmlns:a16="http://schemas.microsoft.com/office/drawing/2014/main" val="2236283853"/>
                  </a:ext>
                </a:extLst>
              </a:tr>
              <a:tr h="370840">
                <a:tc>
                  <a:txBody>
                    <a:bodyPr/>
                    <a:lstStyle/>
                    <a:p>
                      <a:pPr lvl="0">
                        <a:buNone/>
                      </a:pPr>
                      <a:r>
                        <a:rPr lang="en-US" dirty="0"/>
                        <a:t>VIN</a:t>
                      </a:r>
                      <a:endParaRPr lang="en-US"/>
                    </a:p>
                  </a:txBody>
                  <a:tcPr/>
                </a:tc>
                <a:extLst>
                  <a:ext uri="{0D108BD9-81ED-4DB2-BD59-A6C34878D82A}">
                    <a16:rowId xmlns:a16="http://schemas.microsoft.com/office/drawing/2014/main" val="768771934"/>
                  </a:ext>
                </a:extLst>
              </a:tr>
            </a:tbl>
          </a:graphicData>
        </a:graphic>
      </p:graphicFrame>
      <p:graphicFrame>
        <p:nvGraphicFramePr>
          <p:cNvPr id="9" name="Table 8">
            <a:extLst>
              <a:ext uri="{FF2B5EF4-FFF2-40B4-BE49-F238E27FC236}">
                <a16:creationId xmlns:a16="http://schemas.microsoft.com/office/drawing/2014/main" id="{CD5800A6-6E93-37A6-C9AE-52C5D1A935F4}"/>
              </a:ext>
            </a:extLst>
          </p:cNvPr>
          <p:cNvGraphicFramePr>
            <a:graphicFrameLocks noGrp="1"/>
          </p:cNvGraphicFramePr>
          <p:nvPr>
            <p:extLst>
              <p:ext uri="{D42A27DB-BD31-4B8C-83A1-F6EECF244321}">
                <p14:modId xmlns:p14="http://schemas.microsoft.com/office/powerpoint/2010/main" val="753173576"/>
              </p:ext>
            </p:extLst>
          </p:nvPr>
        </p:nvGraphicFramePr>
        <p:xfrm>
          <a:off x="7547011" y="3814700"/>
          <a:ext cx="2550744" cy="1844040"/>
        </p:xfrm>
        <a:graphic>
          <a:graphicData uri="http://schemas.openxmlformats.org/drawingml/2006/table">
            <a:tbl>
              <a:tblPr firstRow="1" bandRow="1">
                <a:tableStyleId>{775DCB02-9BB8-47FD-8907-85C794F793BA}</a:tableStyleId>
              </a:tblPr>
              <a:tblGrid>
                <a:gridCol w="2550744">
                  <a:extLst>
                    <a:ext uri="{9D8B030D-6E8A-4147-A177-3AD203B41FA5}">
                      <a16:colId xmlns:a16="http://schemas.microsoft.com/office/drawing/2014/main" val="2690337695"/>
                    </a:ext>
                  </a:extLst>
                </a:gridCol>
              </a:tblGrid>
              <a:tr h="370840">
                <a:tc>
                  <a:txBody>
                    <a:bodyPr/>
                    <a:lstStyle/>
                    <a:p>
                      <a:r>
                        <a:rPr lang="en-US" dirty="0">
                          <a:solidFill>
                            <a:srgbClr val="FF0000"/>
                          </a:solidFill>
                        </a:rPr>
                        <a:t>Trip Identifiers</a:t>
                      </a:r>
                    </a:p>
                  </a:txBody>
                  <a:tcPr/>
                </a:tc>
                <a:extLst>
                  <a:ext uri="{0D108BD9-81ED-4DB2-BD59-A6C34878D82A}">
                    <a16:rowId xmlns:a16="http://schemas.microsoft.com/office/drawing/2014/main" val="440500447"/>
                  </a:ext>
                </a:extLst>
              </a:tr>
              <a:tr h="370840">
                <a:tc>
                  <a:txBody>
                    <a:bodyPr/>
                    <a:lstStyle/>
                    <a:p>
                      <a:r>
                        <a:rPr lang="en-US" dirty="0"/>
                        <a:t>Semi-truck Identifier</a:t>
                      </a:r>
                    </a:p>
                  </a:txBody>
                  <a:tcPr/>
                </a:tc>
                <a:extLst>
                  <a:ext uri="{0D108BD9-81ED-4DB2-BD59-A6C34878D82A}">
                    <a16:rowId xmlns:a16="http://schemas.microsoft.com/office/drawing/2014/main" val="1565183813"/>
                  </a:ext>
                </a:extLst>
              </a:tr>
              <a:tr h="370840">
                <a:tc>
                  <a:txBody>
                    <a:bodyPr/>
                    <a:lstStyle/>
                    <a:p>
                      <a:r>
                        <a:rPr lang="en-US" dirty="0"/>
                        <a:t>Trailer Identifier</a:t>
                      </a:r>
                    </a:p>
                  </a:txBody>
                  <a:tcPr/>
                </a:tc>
                <a:extLst>
                  <a:ext uri="{0D108BD9-81ED-4DB2-BD59-A6C34878D82A}">
                    <a16:rowId xmlns:a16="http://schemas.microsoft.com/office/drawing/2014/main" val="3337483007"/>
                  </a:ext>
                </a:extLst>
              </a:tr>
              <a:tr h="187890">
                <a:tc>
                  <a:txBody>
                    <a:bodyPr/>
                    <a:lstStyle/>
                    <a:p>
                      <a:r>
                        <a:rPr lang="en-US" dirty="0" err="1"/>
                        <a:t>Start_time</a:t>
                      </a:r>
                    </a:p>
                  </a:txBody>
                  <a:tcPr/>
                </a:tc>
                <a:extLst>
                  <a:ext uri="{0D108BD9-81ED-4DB2-BD59-A6C34878D82A}">
                    <a16:rowId xmlns:a16="http://schemas.microsoft.com/office/drawing/2014/main" val="475290932"/>
                  </a:ext>
                </a:extLst>
              </a:tr>
              <a:tr h="187890">
                <a:tc>
                  <a:txBody>
                    <a:bodyPr/>
                    <a:lstStyle/>
                    <a:p>
                      <a:pPr lvl="0">
                        <a:buNone/>
                      </a:pPr>
                      <a:r>
                        <a:rPr lang="en-US" dirty="0" err="1"/>
                        <a:t>End_time</a:t>
                      </a:r>
                    </a:p>
                  </a:txBody>
                  <a:tcPr/>
                </a:tc>
                <a:extLst>
                  <a:ext uri="{0D108BD9-81ED-4DB2-BD59-A6C34878D82A}">
                    <a16:rowId xmlns:a16="http://schemas.microsoft.com/office/drawing/2014/main" val="2637133452"/>
                  </a:ext>
                </a:extLst>
              </a:tr>
            </a:tbl>
          </a:graphicData>
        </a:graphic>
      </p:graphicFrame>
      <p:sp>
        <p:nvSpPr>
          <p:cNvPr id="11" name="Speech Bubble: Rectangle with Corners Rounded 10">
            <a:extLst>
              <a:ext uri="{FF2B5EF4-FFF2-40B4-BE49-F238E27FC236}">
                <a16:creationId xmlns:a16="http://schemas.microsoft.com/office/drawing/2014/main" id="{8B1C5699-15B4-F409-0316-167C4103F9A3}"/>
              </a:ext>
            </a:extLst>
          </p:cNvPr>
          <p:cNvSpPr/>
          <p:nvPr/>
        </p:nvSpPr>
        <p:spPr>
          <a:xfrm>
            <a:off x="378509" y="1294901"/>
            <a:ext cx="3125693" cy="513039"/>
          </a:xfrm>
          <a:prstGeom prst="wedgeRoundRect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Booking/Subscription data can help us tie some 'party' to tolls/damages</a:t>
            </a:r>
          </a:p>
        </p:txBody>
      </p:sp>
      <p:sp>
        <p:nvSpPr>
          <p:cNvPr id="12" name="Speech Bubble: Rectangle with Corners Rounded 11">
            <a:extLst>
              <a:ext uri="{FF2B5EF4-FFF2-40B4-BE49-F238E27FC236}">
                <a16:creationId xmlns:a16="http://schemas.microsoft.com/office/drawing/2014/main" id="{F6608291-85F9-0136-65C2-488D320C148D}"/>
              </a:ext>
            </a:extLst>
          </p:cNvPr>
          <p:cNvSpPr/>
          <p:nvPr/>
        </p:nvSpPr>
        <p:spPr>
          <a:xfrm>
            <a:off x="10224746" y="3431490"/>
            <a:ext cx="1845732" cy="1837822"/>
          </a:xfrm>
          <a:prstGeom prst="wedgeRoundRect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If </a:t>
            </a:r>
            <a:r>
              <a:rPr lang="en-US" sz="1400" dirty="0">
                <a:solidFill>
                  <a:srgbClr val="FF0000"/>
                </a:solidFill>
              </a:rPr>
              <a:t>Trip Identifiers </a:t>
            </a:r>
            <a:r>
              <a:rPr lang="en-US" sz="1400" dirty="0">
                <a:solidFill>
                  <a:schemeClr val="bg1"/>
                </a:solidFill>
              </a:rPr>
              <a:t>does not </a:t>
            </a:r>
            <a:r>
              <a:rPr lang="en-US" sz="1400"/>
              <a:t>exist, </a:t>
            </a:r>
            <a:r>
              <a:rPr lang="en-US" sz="1400" dirty="0"/>
              <a:t>would using intelligence to identify this relationship be valuable to the project?</a:t>
            </a:r>
          </a:p>
        </p:txBody>
      </p:sp>
    </p:spTree>
    <p:extLst>
      <p:ext uri="{BB962C8B-B14F-4D97-AF65-F5344CB8AC3E}">
        <p14:creationId xmlns:p14="http://schemas.microsoft.com/office/powerpoint/2010/main" val="1625305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1231-D6B3-2E20-B299-50573AB6FA73}"/>
              </a:ext>
            </a:extLst>
          </p:cNvPr>
          <p:cNvSpPr>
            <a:spLocks noGrp="1"/>
          </p:cNvSpPr>
          <p:nvPr>
            <p:ph type="ctrTitle"/>
          </p:nvPr>
        </p:nvSpPr>
        <p:spPr/>
        <p:txBody>
          <a:bodyPr/>
          <a:lstStyle/>
          <a:p>
            <a:r>
              <a:rPr lang="en-US" dirty="0">
                <a:latin typeface="Franklin Gothic Book"/>
              </a:rPr>
              <a:t>Business Problem as part of this Project</a:t>
            </a:r>
            <a:endParaRPr lang="en-US"/>
          </a:p>
        </p:txBody>
      </p:sp>
      <p:sp>
        <p:nvSpPr>
          <p:cNvPr id="5" name="Date Placeholder 4">
            <a:extLst>
              <a:ext uri="{FF2B5EF4-FFF2-40B4-BE49-F238E27FC236}">
                <a16:creationId xmlns:a16="http://schemas.microsoft.com/office/drawing/2014/main" id="{50ED822D-0FD0-A772-76A2-A38ACB3C775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836A58E2-2380-FD5A-3D4D-EEFECEAF4B2B}"/>
              </a:ext>
            </a:extLst>
          </p:cNvPr>
          <p:cNvSpPr>
            <a:spLocks noGrp="1"/>
          </p:cNvSpPr>
          <p:nvPr>
            <p:ph type="sldNum" sz="quarter" idx="12"/>
          </p:nvPr>
        </p:nvSpPr>
        <p:spPr/>
        <p:txBody>
          <a:bodyPr/>
          <a:lstStyle/>
          <a:p>
            <a:fld id="{8A7A6979-0714-4377-B894-6BE4C2D6E202}" type="slidenum">
              <a:rPr lang="en-US" smtClean="0"/>
              <a:pPr/>
              <a:t>38</a:t>
            </a:fld>
            <a:endParaRPr lang="en-US"/>
          </a:p>
        </p:txBody>
      </p:sp>
      <p:graphicFrame>
        <p:nvGraphicFramePr>
          <p:cNvPr id="4" name="Table 3">
            <a:extLst>
              <a:ext uri="{FF2B5EF4-FFF2-40B4-BE49-F238E27FC236}">
                <a16:creationId xmlns:a16="http://schemas.microsoft.com/office/drawing/2014/main" id="{28230553-DEC0-E493-0191-E6EB554DBE5F}"/>
              </a:ext>
            </a:extLst>
          </p:cNvPr>
          <p:cNvGraphicFramePr>
            <a:graphicFrameLocks noGrp="1"/>
          </p:cNvGraphicFramePr>
          <p:nvPr>
            <p:extLst>
              <p:ext uri="{D42A27DB-BD31-4B8C-83A1-F6EECF244321}">
                <p14:modId xmlns:p14="http://schemas.microsoft.com/office/powerpoint/2010/main" val="3408248122"/>
              </p:ext>
            </p:extLst>
          </p:nvPr>
        </p:nvGraphicFramePr>
        <p:xfrm>
          <a:off x="656897" y="1795779"/>
          <a:ext cx="10878205" cy="3474720"/>
        </p:xfrm>
        <a:graphic>
          <a:graphicData uri="http://schemas.openxmlformats.org/drawingml/2006/table">
            <a:tbl>
              <a:tblPr firstRow="1" bandRow="1">
                <a:tableStyleId>{F5AB1C69-6EDB-4FF4-983F-18BD219EF322}</a:tableStyleId>
              </a:tblPr>
              <a:tblGrid>
                <a:gridCol w="1814414">
                  <a:extLst>
                    <a:ext uri="{9D8B030D-6E8A-4147-A177-3AD203B41FA5}">
                      <a16:colId xmlns:a16="http://schemas.microsoft.com/office/drawing/2014/main" val="4244530077"/>
                    </a:ext>
                  </a:extLst>
                </a:gridCol>
                <a:gridCol w="2036226">
                  <a:extLst>
                    <a:ext uri="{9D8B030D-6E8A-4147-A177-3AD203B41FA5}">
                      <a16:colId xmlns:a16="http://schemas.microsoft.com/office/drawing/2014/main" val="2835865649"/>
                    </a:ext>
                  </a:extLst>
                </a:gridCol>
                <a:gridCol w="2421105">
                  <a:extLst>
                    <a:ext uri="{9D8B030D-6E8A-4147-A177-3AD203B41FA5}">
                      <a16:colId xmlns:a16="http://schemas.microsoft.com/office/drawing/2014/main" val="3010506085"/>
                    </a:ext>
                  </a:extLst>
                </a:gridCol>
                <a:gridCol w="2303230">
                  <a:extLst>
                    <a:ext uri="{9D8B030D-6E8A-4147-A177-3AD203B41FA5}">
                      <a16:colId xmlns:a16="http://schemas.microsoft.com/office/drawing/2014/main" val="2144020101"/>
                    </a:ext>
                  </a:extLst>
                </a:gridCol>
                <a:gridCol w="2303230">
                  <a:extLst>
                    <a:ext uri="{9D8B030D-6E8A-4147-A177-3AD203B41FA5}">
                      <a16:colId xmlns:a16="http://schemas.microsoft.com/office/drawing/2014/main" val="3779190398"/>
                    </a:ext>
                  </a:extLst>
                </a:gridCol>
              </a:tblGrid>
              <a:tr h="347085">
                <a:tc>
                  <a:txBody>
                    <a:bodyPr/>
                    <a:lstStyle/>
                    <a:p>
                      <a:pPr algn="ctr"/>
                      <a:r>
                        <a:rPr lang="en-US" dirty="0"/>
                        <a:t>Situation</a:t>
                      </a:r>
                    </a:p>
                  </a:txBody>
                  <a:tcPr/>
                </a:tc>
                <a:tc>
                  <a:txBody>
                    <a:bodyPr/>
                    <a:lstStyle/>
                    <a:p>
                      <a:pPr algn="ctr"/>
                      <a:r>
                        <a:rPr lang="en-US" dirty="0"/>
                        <a:t>Challenge</a:t>
                      </a:r>
                    </a:p>
                  </a:txBody>
                  <a:tcPr/>
                </a:tc>
                <a:tc>
                  <a:txBody>
                    <a:bodyPr/>
                    <a:lstStyle/>
                    <a:p>
                      <a:pPr lvl="0" algn="ctr">
                        <a:buNone/>
                      </a:pPr>
                      <a:r>
                        <a:rPr lang="en-US" dirty="0"/>
                        <a:t>How does Solution look like?</a:t>
                      </a:r>
                    </a:p>
                  </a:txBody>
                  <a:tcPr/>
                </a:tc>
                <a:tc>
                  <a:txBody>
                    <a:bodyPr/>
                    <a:lstStyle/>
                    <a:p>
                      <a:pPr lvl="0" algn="ctr">
                        <a:buNone/>
                      </a:pPr>
                      <a:r>
                        <a:rPr lang="en-US" dirty="0"/>
                        <a:t>What is required?</a:t>
                      </a:r>
                    </a:p>
                  </a:txBody>
                  <a:tcPr/>
                </a:tc>
                <a:tc>
                  <a:txBody>
                    <a:bodyPr/>
                    <a:lstStyle/>
                    <a:p>
                      <a:pPr lvl="0" algn="ctr">
                        <a:buNone/>
                      </a:pPr>
                      <a:r>
                        <a:rPr lang="en-US" dirty="0"/>
                        <a:t>What does solution look like to you?</a:t>
                      </a:r>
                    </a:p>
                  </a:txBody>
                  <a:tcPr/>
                </a:tc>
                <a:extLst>
                  <a:ext uri="{0D108BD9-81ED-4DB2-BD59-A6C34878D82A}">
                    <a16:rowId xmlns:a16="http://schemas.microsoft.com/office/drawing/2014/main" val="1795674231"/>
                  </a:ext>
                </a:extLst>
              </a:tr>
              <a:tr h="628059">
                <a:tc>
                  <a:txBody>
                    <a:bodyPr/>
                    <a:lstStyle/>
                    <a:p>
                      <a:r>
                        <a:rPr lang="en-US" sz="1400" b="1" dirty="0"/>
                        <a:t>Toll reports</a:t>
                      </a:r>
                      <a:r>
                        <a:rPr lang="en-US" sz="1400" dirty="0"/>
                        <a:t> come to Wabash in Excel Daily and Wabash sends to Customer</a:t>
                      </a:r>
                    </a:p>
                  </a:txBody>
                  <a:tcPr/>
                </a:tc>
                <a:tc>
                  <a:txBody>
                    <a:bodyPr/>
                    <a:lstStyle/>
                    <a:p>
                      <a:r>
                        <a:rPr lang="en-US" sz="1400" dirty="0"/>
                        <a:t>The tolls extract </a:t>
                      </a:r>
                      <a:r>
                        <a:rPr lang="en-US" sz="1400" b="1" dirty="0"/>
                        <a:t>API isn’t working </a:t>
                      </a:r>
                      <a:r>
                        <a:rPr lang="en-US" sz="1400" dirty="0"/>
                        <a:t>as expected and this is a manual process as of now</a:t>
                      </a:r>
                    </a:p>
                  </a:txBody>
                  <a:tcPr/>
                </a:tc>
                <a:tc>
                  <a:txBody>
                    <a:bodyPr/>
                    <a:lstStyle/>
                    <a:p>
                      <a:pPr lvl="0">
                        <a:buNone/>
                      </a:pPr>
                      <a:r>
                        <a:rPr lang="en-US" sz="1400" dirty="0"/>
                        <a:t>The solution should be able to </a:t>
                      </a:r>
                      <a:r>
                        <a:rPr lang="en-US" sz="1400" b="1" dirty="0"/>
                        <a:t>parse the excel report</a:t>
                      </a:r>
                      <a:r>
                        <a:rPr lang="en-US" sz="1400" dirty="0"/>
                        <a:t>, and </a:t>
                      </a:r>
                      <a:r>
                        <a:rPr lang="en-US" sz="1400" b="1" dirty="0"/>
                        <a:t>update the Wabash portal </a:t>
                      </a:r>
                      <a:r>
                        <a:rPr lang="en-US" sz="1400" dirty="0"/>
                        <a:t>the daily toll reports</a:t>
                      </a:r>
                    </a:p>
                  </a:txBody>
                  <a:tcPr/>
                </a:tc>
                <a:tc>
                  <a:txBody>
                    <a:bodyPr/>
                    <a:lstStyle/>
                    <a:p>
                      <a:pPr lvl="0">
                        <a:buNone/>
                      </a:pPr>
                      <a:r>
                        <a:rPr lang="en-US" sz="1400" dirty="0"/>
                        <a:t>Excel Report  -&gt; </a:t>
                      </a:r>
                      <a:r>
                        <a:rPr lang="en-US" sz="1400" b="1" dirty="0"/>
                        <a:t>Python Script </a:t>
                      </a:r>
                      <a:r>
                        <a:rPr lang="en-US" sz="1400" dirty="0"/>
                        <a:t>-&gt; Update Wabash DB with required fields -&gt; Emails the client with the report</a:t>
                      </a:r>
                    </a:p>
                  </a:txBody>
                  <a:tcPr/>
                </a:tc>
                <a:tc>
                  <a:txBody>
                    <a:bodyPr/>
                    <a:lstStyle/>
                    <a:p>
                      <a:pPr lvl="0">
                        <a:buNone/>
                      </a:pPr>
                      <a:endParaRPr lang="en-US" sz="1400" dirty="0"/>
                    </a:p>
                  </a:txBody>
                  <a:tcPr/>
                </a:tc>
                <a:extLst>
                  <a:ext uri="{0D108BD9-81ED-4DB2-BD59-A6C34878D82A}">
                    <a16:rowId xmlns:a16="http://schemas.microsoft.com/office/drawing/2014/main" val="3323583756"/>
                  </a:ext>
                </a:extLst>
              </a:tr>
              <a:tr h="743753">
                <a:tc>
                  <a:txBody>
                    <a:bodyPr/>
                    <a:lstStyle/>
                    <a:p>
                      <a:r>
                        <a:rPr lang="en-US" sz="1400" b="1" dirty="0"/>
                        <a:t>Trailer damages</a:t>
                      </a:r>
                      <a:r>
                        <a:rPr lang="en-US" sz="1400" dirty="0"/>
                        <a:t> are not captured on time</a:t>
                      </a:r>
                    </a:p>
                  </a:txBody>
                  <a:tcPr/>
                </a:tc>
                <a:tc>
                  <a:txBody>
                    <a:bodyPr/>
                    <a:lstStyle/>
                    <a:p>
                      <a:r>
                        <a:rPr lang="en-US" sz="1400" dirty="0"/>
                        <a:t>It’s a </a:t>
                      </a:r>
                      <a:r>
                        <a:rPr lang="en-US" sz="1400" b="1" dirty="0"/>
                        <a:t>manual process </a:t>
                      </a:r>
                      <a:r>
                        <a:rPr lang="en-US" sz="1400" dirty="0"/>
                        <a:t>on the Wabash side where a manual review of the inspection report is required and updates the Wabash portal</a:t>
                      </a:r>
                    </a:p>
                  </a:txBody>
                  <a:tcPr/>
                </a:tc>
                <a:tc>
                  <a:txBody>
                    <a:bodyPr/>
                    <a:lstStyle/>
                    <a:p>
                      <a:pPr lvl="0">
                        <a:buNone/>
                      </a:pPr>
                      <a:r>
                        <a:rPr lang="en-US" sz="1400" dirty="0"/>
                        <a:t>The solution should be able to parse the report and “notify” Wabash if there is a damage on the trailer</a:t>
                      </a:r>
                    </a:p>
                  </a:txBody>
                  <a:tcPr/>
                </a:tc>
                <a:tc>
                  <a:txBody>
                    <a:bodyPr/>
                    <a:lstStyle/>
                    <a:p>
                      <a:pPr lvl="0">
                        <a:buNone/>
                      </a:pPr>
                      <a:r>
                        <a:rPr lang="en-US" sz="1400" dirty="0"/>
                        <a:t>Inspection Report  -&gt; </a:t>
                      </a:r>
                      <a:r>
                        <a:rPr lang="en-US" sz="1400" b="1" dirty="0"/>
                        <a:t>LLM and Computer Vision</a:t>
                      </a:r>
                      <a:r>
                        <a:rPr lang="en-US" sz="1400" dirty="0"/>
                        <a:t> -&gt; Update a DB with damage details -&gt; Emails the client with the notification</a:t>
                      </a:r>
                    </a:p>
                  </a:txBody>
                  <a:tcPr/>
                </a:tc>
                <a:tc>
                  <a:txBody>
                    <a:bodyPr/>
                    <a:lstStyle/>
                    <a:p>
                      <a:pPr lvl="0">
                        <a:buNone/>
                      </a:pPr>
                      <a:endParaRPr lang="en-US" sz="1400" dirty="0"/>
                    </a:p>
                  </a:txBody>
                  <a:tcPr/>
                </a:tc>
                <a:extLst>
                  <a:ext uri="{0D108BD9-81ED-4DB2-BD59-A6C34878D82A}">
                    <a16:rowId xmlns:a16="http://schemas.microsoft.com/office/drawing/2014/main" val="461518433"/>
                  </a:ext>
                </a:extLst>
              </a:tr>
              <a:tr h="269049">
                <a:tc>
                  <a:txBody>
                    <a:bodyPr/>
                    <a:lstStyle/>
                    <a:p>
                      <a:r>
                        <a:rPr lang="en-US" sz="1400" dirty="0"/>
                        <a:t>Anything else??</a:t>
                      </a:r>
                    </a:p>
                  </a:txBody>
                  <a:tcPr/>
                </a:tc>
                <a:tc>
                  <a:txBody>
                    <a:bodyPr/>
                    <a:lstStyle/>
                    <a:p>
                      <a:endParaRPr lang="en-US" sz="1400"/>
                    </a:p>
                  </a:txBody>
                  <a:tcPr/>
                </a:tc>
                <a:tc>
                  <a:txBody>
                    <a:bodyPr/>
                    <a:lstStyle/>
                    <a:p>
                      <a:pPr lvl="0">
                        <a:buNone/>
                      </a:pPr>
                      <a:endParaRPr lang="en-US" sz="1400" dirty="0"/>
                    </a:p>
                  </a:txBody>
                  <a:tcPr/>
                </a:tc>
                <a:tc>
                  <a:txBody>
                    <a:bodyPr/>
                    <a:lstStyle/>
                    <a:p>
                      <a:pPr lvl="0">
                        <a:buNone/>
                      </a:pPr>
                      <a:endParaRPr lang="en-US" sz="1400" dirty="0"/>
                    </a:p>
                  </a:txBody>
                  <a:tcPr/>
                </a:tc>
                <a:tc>
                  <a:txBody>
                    <a:bodyPr/>
                    <a:lstStyle/>
                    <a:p>
                      <a:pPr lvl="0">
                        <a:buNone/>
                      </a:pPr>
                      <a:endParaRPr lang="en-US" sz="1400" dirty="0"/>
                    </a:p>
                  </a:txBody>
                  <a:tcPr/>
                </a:tc>
                <a:extLst>
                  <a:ext uri="{0D108BD9-81ED-4DB2-BD59-A6C34878D82A}">
                    <a16:rowId xmlns:a16="http://schemas.microsoft.com/office/drawing/2014/main" val="1009482818"/>
                  </a:ext>
                </a:extLst>
              </a:tr>
            </a:tbl>
          </a:graphicData>
        </a:graphic>
      </p:graphicFrame>
      <p:sp>
        <p:nvSpPr>
          <p:cNvPr id="3" name="Subtitle 2">
            <a:extLst>
              <a:ext uri="{FF2B5EF4-FFF2-40B4-BE49-F238E27FC236}">
                <a16:creationId xmlns:a16="http://schemas.microsoft.com/office/drawing/2014/main" id="{84853EAA-8E24-F6F6-39EF-DA8580AEC3C2}"/>
              </a:ext>
            </a:extLst>
          </p:cNvPr>
          <p:cNvSpPr>
            <a:spLocks noGrp="1"/>
          </p:cNvSpPr>
          <p:nvPr>
            <p:ph type="subTitle" idx="1"/>
          </p:nvPr>
        </p:nvSpPr>
        <p:spPr>
          <a:xfrm>
            <a:off x="2107518" y="1345167"/>
            <a:ext cx="7988982" cy="276999"/>
          </a:xfrm>
        </p:spPr>
        <p:txBody>
          <a:bodyPr/>
          <a:lstStyle/>
          <a:p>
            <a:r>
              <a:rPr lang="en-US" dirty="0">
                <a:latin typeface="Franklin Gothic Book"/>
              </a:rPr>
              <a:t>Is this a data/prediction problem or an automation problem?</a:t>
            </a:r>
            <a:endParaRPr lang="en-US" dirty="0"/>
          </a:p>
        </p:txBody>
      </p:sp>
    </p:spTree>
    <p:extLst>
      <p:ext uri="{BB962C8B-B14F-4D97-AF65-F5344CB8AC3E}">
        <p14:creationId xmlns:p14="http://schemas.microsoft.com/office/powerpoint/2010/main" val="3084209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418B-DB9E-984C-E099-933D50E366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B8587D-A7B5-8E3D-C38C-948A88FBB941}"/>
              </a:ext>
            </a:extLst>
          </p:cNvPr>
          <p:cNvSpPr>
            <a:spLocks noGrp="1"/>
          </p:cNvSpPr>
          <p:nvPr>
            <p:ph type="ctrTitle"/>
          </p:nvPr>
        </p:nvSpPr>
        <p:spPr/>
        <p:txBody>
          <a:bodyPr/>
          <a:lstStyle/>
          <a:p>
            <a:r>
              <a:rPr lang="en-US" dirty="0">
                <a:latin typeface="Franklin Gothic Book"/>
              </a:rPr>
              <a:t>Thanks for sharing the files!</a:t>
            </a:r>
            <a:endParaRPr lang="en-US" dirty="0"/>
          </a:p>
        </p:txBody>
      </p:sp>
      <p:sp>
        <p:nvSpPr>
          <p:cNvPr id="5" name="Date Placeholder 4">
            <a:extLst>
              <a:ext uri="{FF2B5EF4-FFF2-40B4-BE49-F238E27FC236}">
                <a16:creationId xmlns:a16="http://schemas.microsoft.com/office/drawing/2014/main" id="{15F0C1FE-09FD-3A7D-DD31-D0A61C9999B5}"/>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ECF891BE-3A1F-1B8B-9339-8F909F535282}"/>
              </a:ext>
            </a:extLst>
          </p:cNvPr>
          <p:cNvSpPr>
            <a:spLocks noGrp="1"/>
          </p:cNvSpPr>
          <p:nvPr>
            <p:ph type="sldNum" sz="quarter" idx="12"/>
          </p:nvPr>
        </p:nvSpPr>
        <p:spPr/>
        <p:txBody>
          <a:bodyPr/>
          <a:lstStyle/>
          <a:p>
            <a:fld id="{8A7A6979-0714-4377-B894-6BE4C2D6E202}" type="slidenum">
              <a:rPr lang="en-US" smtClean="0"/>
              <a:pPr/>
              <a:t>39</a:t>
            </a:fld>
            <a:endParaRPr lang="en-US"/>
          </a:p>
        </p:txBody>
      </p:sp>
      <p:graphicFrame>
        <p:nvGraphicFramePr>
          <p:cNvPr id="7" name="Table 6">
            <a:extLst>
              <a:ext uri="{FF2B5EF4-FFF2-40B4-BE49-F238E27FC236}">
                <a16:creationId xmlns:a16="http://schemas.microsoft.com/office/drawing/2014/main" id="{83093597-C523-1404-2AC9-8B7C89FCCA31}"/>
              </a:ext>
            </a:extLst>
          </p:cNvPr>
          <p:cNvGraphicFramePr>
            <a:graphicFrameLocks noGrp="1"/>
          </p:cNvGraphicFramePr>
          <p:nvPr>
            <p:extLst>
              <p:ext uri="{D42A27DB-BD31-4B8C-83A1-F6EECF244321}">
                <p14:modId xmlns:p14="http://schemas.microsoft.com/office/powerpoint/2010/main" val="1461235267"/>
              </p:ext>
            </p:extLst>
          </p:nvPr>
        </p:nvGraphicFramePr>
        <p:xfrm>
          <a:off x="552450" y="1661160"/>
          <a:ext cx="11087100" cy="3535680"/>
        </p:xfrm>
        <a:graphic>
          <a:graphicData uri="http://schemas.openxmlformats.org/drawingml/2006/table">
            <a:tbl>
              <a:tblPr firstRow="1" bandRow="1">
                <a:tableStyleId>{5C22544A-7EE6-4342-B048-85BDC9FD1C3A}</a:tableStyleId>
              </a:tblPr>
              <a:tblGrid>
                <a:gridCol w="4394200">
                  <a:extLst>
                    <a:ext uri="{9D8B030D-6E8A-4147-A177-3AD203B41FA5}">
                      <a16:colId xmlns:a16="http://schemas.microsoft.com/office/drawing/2014/main" val="3732264688"/>
                    </a:ext>
                  </a:extLst>
                </a:gridCol>
                <a:gridCol w="1638300">
                  <a:extLst>
                    <a:ext uri="{9D8B030D-6E8A-4147-A177-3AD203B41FA5}">
                      <a16:colId xmlns:a16="http://schemas.microsoft.com/office/drawing/2014/main" val="697015250"/>
                    </a:ext>
                  </a:extLst>
                </a:gridCol>
                <a:gridCol w="2146300">
                  <a:extLst>
                    <a:ext uri="{9D8B030D-6E8A-4147-A177-3AD203B41FA5}">
                      <a16:colId xmlns:a16="http://schemas.microsoft.com/office/drawing/2014/main" val="2025279218"/>
                    </a:ext>
                  </a:extLst>
                </a:gridCol>
                <a:gridCol w="2908300">
                  <a:extLst>
                    <a:ext uri="{9D8B030D-6E8A-4147-A177-3AD203B41FA5}">
                      <a16:colId xmlns:a16="http://schemas.microsoft.com/office/drawing/2014/main" val="2231129207"/>
                    </a:ext>
                  </a:extLst>
                </a:gridCol>
              </a:tblGrid>
              <a:tr h="370840">
                <a:tc>
                  <a:txBody>
                    <a:bodyPr/>
                    <a:lstStyle/>
                    <a:p>
                      <a:pPr marL="0" algn="ctr" rtl="0" eaLnBrk="1" fontAlgn="t" latinLnBrk="0" hangingPunct="1"/>
                      <a:r>
                        <a:rPr lang="en-US" sz="1800" b="1" i="0" u="none" strike="noStrike" kern="1200" dirty="0">
                          <a:solidFill>
                            <a:schemeClr val="lt1"/>
                          </a:solidFill>
                          <a:effectLst/>
                          <a:latin typeface="Franklin Gothic Book"/>
                        </a:rPr>
                        <a:t>Filename</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9B991"/>
                    </a:solidFill>
                  </a:tcPr>
                </a:tc>
                <a:tc>
                  <a:txBody>
                    <a:bodyPr/>
                    <a:lstStyle/>
                    <a:p>
                      <a:pPr marL="0" algn="ctr" rtl="0" eaLnBrk="1" fontAlgn="t" latinLnBrk="0" hangingPunct="1"/>
                      <a:r>
                        <a:rPr lang="en-US" sz="1800" b="1" i="0" u="none" strike="noStrike" kern="1200" dirty="0">
                          <a:solidFill>
                            <a:schemeClr val="lt1"/>
                          </a:solidFill>
                          <a:effectLst/>
                          <a:latin typeface="Franklin Gothic Book"/>
                        </a:rPr>
                        <a:t>Source &amp; Frequency</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9B991"/>
                    </a:solidFill>
                  </a:tcPr>
                </a:tc>
                <a:tc>
                  <a:txBody>
                    <a:bodyPr/>
                    <a:lstStyle/>
                    <a:p>
                      <a:pPr marL="0" algn="ctr" rtl="0" eaLnBrk="1" fontAlgn="t" latinLnBrk="0" hangingPunct="1"/>
                      <a:r>
                        <a:rPr lang="en-US" sz="1800" b="1" i="0" u="none" strike="noStrike" kern="1200" dirty="0">
                          <a:solidFill>
                            <a:schemeClr val="lt1"/>
                          </a:solidFill>
                          <a:effectLst/>
                          <a:latin typeface="Franklin Gothic Book"/>
                        </a:rPr>
                        <a:t>What we think it is</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9B991"/>
                    </a:solidFill>
                  </a:tcPr>
                </a:tc>
                <a:tc>
                  <a:txBody>
                    <a:bodyPr/>
                    <a:lstStyle/>
                    <a:p>
                      <a:pPr marL="0" algn="ctr" rtl="0" eaLnBrk="1" fontAlgn="t" latinLnBrk="0" hangingPunct="1"/>
                      <a:r>
                        <a:rPr lang="en-US" sz="1800" b="1" i="0" u="none" strike="noStrike" kern="1200" dirty="0">
                          <a:solidFill>
                            <a:schemeClr val="lt1"/>
                          </a:solidFill>
                          <a:effectLst/>
                          <a:latin typeface="Franklin Gothic Book"/>
                        </a:rPr>
                        <a:t>Where they can be used</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9B991"/>
                    </a:solidFill>
                  </a:tcPr>
                </a:tc>
                <a:extLst>
                  <a:ext uri="{0D108BD9-81ED-4DB2-BD59-A6C34878D82A}">
                    <a16:rowId xmlns:a16="http://schemas.microsoft.com/office/drawing/2014/main" val="330585036"/>
                  </a:ext>
                </a:extLst>
              </a:tr>
              <a:tr h="370840">
                <a:tc>
                  <a:txBody>
                    <a:bodyPr/>
                    <a:lstStyle/>
                    <a:p>
                      <a:pPr marL="173355" indent="-173355" algn="l" rtl="0" eaLnBrk="1" fontAlgn="t" latinLnBrk="0" hangingPunct="1">
                        <a:buClrTx/>
                        <a:buSzPts val="1100"/>
                        <a:buFont typeface="Arial" panose="020B0604020202020204" pitchFamily="34" charset="0"/>
                        <a:buChar char="•"/>
                      </a:pPr>
                      <a:r>
                        <a:rPr lang="en-US" sz="1100" b="0" i="0" u="none" strike="noStrike" kern="1200" dirty="0">
                          <a:solidFill>
                            <a:schemeClr val="bg1"/>
                          </a:solidFill>
                          <a:effectLst/>
                          <a:latin typeface="Franklin Gothic Book"/>
                        </a:rPr>
                        <a:t>2025-01-16_20-16_W538040_Inspection_confidential.pdf</a:t>
                      </a:r>
                      <a:endParaRPr lang="en-US" sz="1800" b="0" i="0" u="none" strike="noStrike" dirty="0">
                        <a:effectLst/>
                        <a:latin typeface="Arial"/>
                      </a:endParaRPr>
                    </a:p>
                    <a:p>
                      <a:pPr marL="173355" lvl="0" indent="-173355" algn="l">
                        <a:buClrTx/>
                        <a:buSzPts val="1100"/>
                        <a:buFont typeface="Arial" panose="020B0604020202020204" pitchFamily="34" charset="0"/>
                        <a:buChar char="•"/>
                      </a:pPr>
                      <a:r>
                        <a:rPr lang="en-US" sz="1100" b="0" i="0" u="none" strike="noStrike" kern="1200" dirty="0">
                          <a:solidFill>
                            <a:schemeClr val="bg1"/>
                          </a:solidFill>
                          <a:effectLst/>
                          <a:latin typeface="Franklin Gothic Book"/>
                        </a:rPr>
                        <a:t>2025-02-01_18-34_W631724_Inspection_confidential.pdf</a:t>
                      </a:r>
                      <a:endParaRPr lang="en-US" sz="1800" b="0" i="0" u="none" strike="noStrike" dirty="0">
                        <a:effectLst/>
                        <a:latin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tc>
                  <a:txBody>
                    <a:bodyPr/>
                    <a:lstStyle/>
                    <a:p>
                      <a:pPr marL="0" indent="0" algn="l" rtl="0" eaLnBrk="1" fontAlgn="t" latinLnBrk="0" hangingPunct="1"/>
                      <a:r>
                        <a:rPr lang="en-US" sz="1100" b="0" i="0" u="none" strike="noStrike" kern="1200" dirty="0">
                          <a:solidFill>
                            <a:schemeClr val="bg1"/>
                          </a:solidFill>
                          <a:effectLst/>
                          <a:latin typeface="+mn-lt"/>
                          <a:ea typeface="+mn-ea"/>
                          <a:cs typeface="+mn-cs"/>
                        </a:rPr>
                        <a:t>Wabash System, for each inspection report</a:t>
                      </a:r>
                      <a:endParaRPr lang="en-US" sz="1800" b="0" i="0" u="none" strike="noStrike" dirty="0">
                        <a:effectLst/>
                        <a:latin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PDF examples of pre and post inspection reports</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Report which conveys status of a trailer at a certain point in time</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extLst>
                  <a:ext uri="{0D108BD9-81ED-4DB2-BD59-A6C34878D82A}">
                    <a16:rowId xmlns:a16="http://schemas.microsoft.com/office/drawing/2014/main" val="1518241531"/>
                  </a:ext>
                </a:extLst>
              </a:tr>
              <a:tr h="370840">
                <a:tc>
                  <a:txBody>
                    <a:bodyPr/>
                    <a:lstStyle/>
                    <a:p>
                      <a:pPr marL="0" marR="0" indent="0" algn="l" rtl="0" eaLnBrk="1" fontAlgn="auto" latinLnBrk="0" hangingPunct="1"/>
                      <a:r>
                        <a:rPr lang="en-US" sz="1100" b="0" i="0" u="none" strike="noStrike" kern="1200" dirty="0">
                          <a:solidFill>
                            <a:schemeClr val="bg1"/>
                          </a:solidFill>
                          <a:effectLst/>
                          <a:latin typeface="Franklin Gothic Book"/>
                        </a:rPr>
                        <a:t>inspections_extract_1_28_2025_confidential.csv</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tc>
                  <a:txBody>
                    <a:bodyPr/>
                    <a:lstStyle/>
                    <a:p>
                      <a:pPr marL="0" marR="0" indent="0" algn="l" rtl="0" eaLnBrk="1" fontAlgn="auto" latinLnBrk="0" hangingPunct="1"/>
                      <a:r>
                        <a:rPr lang="en-US" sz="1100" b="0" i="0" u="none" strike="noStrike" kern="1200" dirty="0">
                          <a:solidFill>
                            <a:schemeClr val="bg1"/>
                          </a:solidFill>
                          <a:effectLst/>
                          <a:latin typeface="+mn-lt"/>
                          <a:ea typeface="+mn-ea"/>
                          <a:cs typeface="+mn-cs"/>
                        </a:rPr>
                        <a:t>Wabash System, for each inspection report</a:t>
                      </a:r>
                      <a:endParaRPr lang="en-US" sz="1800" b="0" i="0" u="none" strike="noStrike" dirty="0">
                        <a:effectLst/>
                        <a:latin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Wabash DB extract which contains all inspection reports</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Analyzing “data” column can help identify anomalies</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extLst>
                  <a:ext uri="{0D108BD9-81ED-4DB2-BD59-A6C34878D82A}">
                    <a16:rowId xmlns:a16="http://schemas.microsoft.com/office/drawing/2014/main" val="1931194514"/>
                  </a:ext>
                </a:extLst>
              </a:tr>
              <a:tr h="370840">
                <a:tc>
                  <a:txBody>
                    <a:bodyPr/>
                    <a:lstStyle/>
                    <a:p>
                      <a:pPr marL="0" algn="l" rtl="0" eaLnBrk="1" fontAlgn="t" latinLnBrk="0" hangingPunct="1"/>
                      <a:r>
                        <a:rPr lang="en-US" sz="1100" b="0" i="0" u="none" strike="noStrike" kern="1200" dirty="0">
                          <a:solidFill>
                            <a:schemeClr val="bg1"/>
                          </a:solidFill>
                          <a:effectLst/>
                          <a:latin typeface="Franklin Gothic Book"/>
                        </a:rPr>
                        <a:t>asset_locations_sample_anon_1_28_2025_Confidential.xlsx</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tc>
                  <a:txBody>
                    <a:bodyPr/>
                    <a:lstStyle/>
                    <a:p>
                      <a:pPr marL="0" algn="l" rtl="0" eaLnBrk="1" fontAlgn="t" latinLnBrk="0" hangingPunct="1"/>
                      <a:r>
                        <a:rPr lang="en-US" sz="1100" b="0" i="0" u="none" strike="noStrike" kern="1200" dirty="0">
                          <a:solidFill>
                            <a:srgbClr val="FF0000"/>
                          </a:solidFill>
                          <a:effectLst/>
                          <a:latin typeface="Franklin Gothic Book"/>
                        </a:rPr>
                        <a:t>What is the source</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Vehicle status with GPS data at 15-minute intervals, locating where the vehicles are at a certain time point</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Link with tolls data to charge back on carriers</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extLst>
                  <a:ext uri="{0D108BD9-81ED-4DB2-BD59-A6C34878D82A}">
                    <a16:rowId xmlns:a16="http://schemas.microsoft.com/office/drawing/2014/main" val="3931362215"/>
                  </a:ext>
                </a:extLst>
              </a:tr>
              <a:tr h="370840">
                <a:tc>
                  <a:txBody>
                    <a:bodyPr/>
                    <a:lstStyle/>
                    <a:p>
                      <a:pPr marL="0" marR="0" indent="0" algn="l" rtl="0" eaLnBrk="1" fontAlgn="auto" latinLnBrk="0" hangingPunct="1"/>
                      <a:r>
                        <a:rPr lang="en-US" sz="1100" b="0" i="0" u="none" strike="noStrike" kern="1200" dirty="0">
                          <a:solidFill>
                            <a:schemeClr val="bg1"/>
                          </a:solidFill>
                          <a:effectLst/>
                          <a:latin typeface="Franklin Gothic Book"/>
                        </a:rPr>
                        <a:t>tolls_extract_1_28_2025_Confidential.csv</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Toll Company</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Tolls data provided by tolls-agent</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Gives list of Tolls which needs to be associated with the Carriers</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extLst>
                  <a:ext uri="{0D108BD9-81ED-4DB2-BD59-A6C34878D82A}">
                    <a16:rowId xmlns:a16="http://schemas.microsoft.com/office/drawing/2014/main" val="3567930246"/>
                  </a:ext>
                </a:extLst>
              </a:tr>
              <a:tr h="370840">
                <a:tc>
                  <a:txBody>
                    <a:bodyPr/>
                    <a:lstStyle/>
                    <a:p>
                      <a:pPr marL="0" marR="0" indent="0" algn="l" rtl="0" eaLnBrk="1" fontAlgn="auto" latinLnBrk="0" hangingPunct="1"/>
                      <a:r>
                        <a:rPr lang="en-US" sz="1100" b="0" i="0" u="none" strike="noStrike" kern="1200" dirty="0">
                          <a:solidFill>
                            <a:schemeClr val="bg1"/>
                          </a:solidFill>
                          <a:effectLst/>
                          <a:latin typeface="Franklin Gothic Book"/>
                        </a:rPr>
                        <a:t>Network </a:t>
                      </a:r>
                      <a:r>
                        <a:rPr lang="en-US" sz="1100" b="0" i="0" u="none" strike="noStrike" kern="1200" dirty="0" err="1">
                          <a:solidFill>
                            <a:schemeClr val="bg1"/>
                          </a:solidFill>
                          <a:effectLst/>
                          <a:latin typeface="Franklin Gothic Book"/>
                        </a:rPr>
                        <a:t>locations_Confidential.xIsx</a:t>
                      </a:r>
                      <a:endParaRPr lang="en-US" sz="1800" b="0" i="0" u="none" strike="noStrike" dirty="0" err="1">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tc>
                  <a:txBody>
                    <a:bodyPr/>
                    <a:lstStyle/>
                    <a:p>
                      <a:pPr marL="0" algn="l" rtl="0" eaLnBrk="1" fontAlgn="t" latinLnBrk="0" hangingPunct="1"/>
                      <a:endParaRPr lang="en-US" sz="1800" b="0" i="0" u="none" strike="noStrike">
                        <a:effectLst/>
                        <a:latin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tc>
                  <a:txBody>
                    <a:bodyPr/>
                    <a:lstStyle/>
                    <a:p>
                      <a:pPr marL="0" algn="l" rtl="0" eaLnBrk="1" fontAlgn="t" latinLnBrk="0" hangingPunct="1"/>
                      <a:r>
                        <a:rPr lang="en-US" sz="1100" b="0" i="0" u="none" strike="noStrike" kern="1200" dirty="0">
                          <a:solidFill>
                            <a:schemeClr val="bg1"/>
                          </a:solidFill>
                          <a:effectLst/>
                          <a:latin typeface="Franklin Gothic Book"/>
                        </a:rPr>
                        <a:t>Are they truck parking places?</a:t>
                      </a:r>
                      <a:br>
                        <a:rPr lang="en-US" sz="1100" b="0" i="0" u="none" strike="noStrike" kern="1200" dirty="0">
                          <a:solidFill>
                            <a:srgbClr val="000000"/>
                          </a:solidFill>
                          <a:effectLst/>
                          <a:latin typeface="Franklin Gothic Book"/>
                        </a:rPr>
                      </a:br>
                      <a:r>
                        <a:rPr lang="en-US" sz="1100" b="0" i="0" u="none" strike="noStrike" kern="1200" dirty="0">
                          <a:solidFill>
                            <a:schemeClr val="bg1"/>
                          </a:solidFill>
                          <a:effectLst/>
                          <a:latin typeface="Franklin Gothic Book"/>
                        </a:rPr>
                        <a:t>List of Brokers/Carriers?</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tc>
                  <a:txBody>
                    <a:bodyPr/>
                    <a:lstStyle/>
                    <a:p>
                      <a:pPr marL="0" marR="0" indent="0" algn="l" rtl="0" eaLnBrk="1" fontAlgn="auto" latinLnBrk="0" hangingPunct="1"/>
                      <a:r>
                        <a:rPr lang="en-US" sz="1100" b="0" i="0" u="none" strike="noStrike" kern="1200" dirty="0">
                          <a:solidFill>
                            <a:srgbClr val="FF0000"/>
                          </a:solidFill>
                          <a:effectLst/>
                          <a:latin typeface="Franklin Gothic Book"/>
                        </a:rPr>
                        <a:t>Need to check importance of this to our project</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6DC"/>
                    </a:solidFill>
                  </a:tcPr>
                </a:tc>
                <a:extLst>
                  <a:ext uri="{0D108BD9-81ED-4DB2-BD59-A6C34878D82A}">
                    <a16:rowId xmlns:a16="http://schemas.microsoft.com/office/drawing/2014/main" val="2806233464"/>
                  </a:ext>
                </a:extLst>
              </a:tr>
              <a:tr h="162433">
                <a:tc>
                  <a:txBody>
                    <a:bodyPr/>
                    <a:lstStyle/>
                    <a:p>
                      <a:pPr marL="0" algn="l" rtl="0" eaLnBrk="1" fontAlgn="t" latinLnBrk="0" hangingPunct="1"/>
                      <a:r>
                        <a:rPr lang="en-US" sz="1100" b="0" i="0" u="none" strike="noStrike" kern="1200" dirty="0">
                          <a:solidFill>
                            <a:schemeClr val="bg1"/>
                          </a:solidFill>
                          <a:effectLst/>
                          <a:latin typeface="Franklin Gothic Book"/>
                        </a:rPr>
                        <a:t>otvi_Confidential.png</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tc>
                  <a:txBody>
                    <a:bodyPr/>
                    <a:lstStyle/>
                    <a:p>
                      <a:pPr marL="0" algn="l" rtl="0" eaLnBrk="1" fontAlgn="t" latinLnBrk="0" hangingPunct="1"/>
                      <a:endParaRPr lang="en-US" sz="1800" b="0" i="0" u="none" strike="noStrike">
                        <a:effectLst/>
                        <a:latin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tc>
                  <a:txBody>
                    <a:bodyPr/>
                    <a:lstStyle/>
                    <a:p>
                      <a:pPr marL="0" algn="l" rtl="0" eaLnBrk="1" fontAlgn="t" latinLnBrk="0" hangingPunct="1"/>
                      <a:endParaRPr lang="en-US" sz="1800" b="0" i="0" u="none" strike="noStrike">
                        <a:effectLst/>
                        <a:latin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tc>
                  <a:txBody>
                    <a:bodyPr/>
                    <a:lstStyle/>
                    <a:p>
                      <a:pPr marL="0" marR="0" indent="0" algn="l" rtl="0" eaLnBrk="1" fontAlgn="auto" latinLnBrk="0" hangingPunct="1"/>
                      <a:r>
                        <a:rPr lang="en-US" sz="1100" b="0" i="0" u="none" strike="noStrike" kern="1200" dirty="0">
                          <a:solidFill>
                            <a:srgbClr val="FF0000"/>
                          </a:solidFill>
                          <a:effectLst/>
                          <a:latin typeface="Franklin Gothic Book"/>
                        </a:rPr>
                        <a:t>Need to check importance of this to our project</a:t>
                      </a:r>
                      <a:endParaRPr lang="en-US" sz="1800" b="0" i="0" u="none" strike="noStrike" dirty="0">
                        <a:effectLst/>
                        <a:latin typeface="Franklin Gothic Book"/>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3EE"/>
                    </a:solidFill>
                  </a:tcPr>
                </a:tc>
                <a:extLst>
                  <a:ext uri="{0D108BD9-81ED-4DB2-BD59-A6C34878D82A}">
                    <a16:rowId xmlns:a16="http://schemas.microsoft.com/office/drawing/2014/main" val="2141792159"/>
                  </a:ext>
                </a:extLst>
              </a:tr>
            </a:tbl>
          </a:graphicData>
        </a:graphic>
      </p:graphicFrame>
    </p:spTree>
    <p:extLst>
      <p:ext uri="{BB962C8B-B14F-4D97-AF65-F5344CB8AC3E}">
        <p14:creationId xmlns:p14="http://schemas.microsoft.com/office/powerpoint/2010/main" val="696911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8CDA-6384-8170-8A6A-F4E39A16C3B4}"/>
            </a:ext>
          </a:extLst>
        </p:cNvPr>
        <p:cNvGrpSpPr/>
        <p:nvPr/>
      </p:nvGrpSpPr>
      <p:grpSpPr>
        <a:xfrm>
          <a:off x="0" y="0"/>
          <a:ext cx="0" cy="0"/>
          <a:chOff x="0" y="0"/>
          <a:chExt cx="0" cy="0"/>
        </a:xfrm>
      </p:grpSpPr>
      <p:pic>
        <p:nvPicPr>
          <p:cNvPr id="7" name="Picture 6" descr="A road with a circle in the middle&#10;&#10;AI-generated content may be incorrect.">
            <a:extLst>
              <a:ext uri="{FF2B5EF4-FFF2-40B4-BE49-F238E27FC236}">
                <a16:creationId xmlns:a16="http://schemas.microsoft.com/office/drawing/2014/main" id="{243D5066-B4A4-7671-FC04-95D61D695CE9}"/>
              </a:ext>
            </a:extLst>
          </p:cNvPr>
          <p:cNvPicPr>
            <a:picLocks noChangeAspect="1"/>
          </p:cNvPicPr>
          <p:nvPr/>
        </p:nvPicPr>
        <p:blipFill>
          <a:blip r:embed="rId2"/>
          <a:srcRect t="-4044" r="-1333" b="-964"/>
          <a:stretch/>
        </p:blipFill>
        <p:spPr>
          <a:xfrm>
            <a:off x="564236" y="1369535"/>
            <a:ext cx="11225176" cy="1698246"/>
          </a:xfrm>
          <a:prstGeom prst="rect">
            <a:avLst/>
          </a:prstGeom>
        </p:spPr>
      </p:pic>
      <p:sp>
        <p:nvSpPr>
          <p:cNvPr id="2" name="Title 1">
            <a:extLst>
              <a:ext uri="{FF2B5EF4-FFF2-40B4-BE49-F238E27FC236}">
                <a16:creationId xmlns:a16="http://schemas.microsoft.com/office/drawing/2014/main" id="{7AE7AC0E-ADFD-58B2-6075-A0093A2DD141}"/>
              </a:ext>
            </a:extLst>
          </p:cNvPr>
          <p:cNvSpPr>
            <a:spLocks noGrp="1"/>
          </p:cNvSpPr>
          <p:nvPr>
            <p:ph type="ctrTitle"/>
          </p:nvPr>
        </p:nvSpPr>
        <p:spPr>
          <a:xfrm>
            <a:off x="2107520" y="437030"/>
            <a:ext cx="9174313" cy="693019"/>
          </a:xfrm>
        </p:spPr>
        <p:txBody>
          <a:bodyPr/>
          <a:lstStyle/>
          <a:p>
            <a:r>
              <a:rPr lang="en-US" dirty="0">
                <a:latin typeface="Franklin Gothic Book"/>
              </a:rPr>
              <a:t>Wabash TaaS revolutionizes logistics, but comes with challenges</a:t>
            </a:r>
          </a:p>
        </p:txBody>
      </p:sp>
      <p:sp>
        <p:nvSpPr>
          <p:cNvPr id="5" name="Date Placeholder 4">
            <a:extLst>
              <a:ext uri="{FF2B5EF4-FFF2-40B4-BE49-F238E27FC236}">
                <a16:creationId xmlns:a16="http://schemas.microsoft.com/office/drawing/2014/main" id="{B6059CAF-E913-BCE3-61C1-4B5896BC1ABD}"/>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F46AC6C4-8048-7983-1209-B63F3ABD852F}"/>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32" name="TextBox 31">
            <a:extLst>
              <a:ext uri="{FF2B5EF4-FFF2-40B4-BE49-F238E27FC236}">
                <a16:creationId xmlns:a16="http://schemas.microsoft.com/office/drawing/2014/main" id="{712D2B71-CC78-00D0-EAE7-30D6B700835A}"/>
              </a:ext>
            </a:extLst>
          </p:cNvPr>
          <p:cNvSpPr txBox="1"/>
          <p:nvPr/>
        </p:nvSpPr>
        <p:spPr>
          <a:xfrm>
            <a:off x="4459118" y="4096010"/>
            <a:ext cx="302428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i="1" dirty="0">
                <a:solidFill>
                  <a:srgbClr val="8E6F3E"/>
                </a:solidFill>
              </a:rPr>
              <a:t>Trips</a:t>
            </a:r>
            <a:endParaRPr lang="en-US"/>
          </a:p>
          <a:p>
            <a:pPr marL="285750" indent="-285750">
              <a:buFont typeface="Arial"/>
              <a:buChar char="•"/>
            </a:pPr>
            <a:r>
              <a:rPr lang="en-US" dirty="0">
                <a:solidFill>
                  <a:schemeClr val="bg1"/>
                </a:solidFill>
              </a:rPr>
              <a:t>Where tolls generated</a:t>
            </a:r>
          </a:p>
          <a:p>
            <a:pPr marL="285750" indent="-285750">
              <a:buFont typeface="Arial"/>
              <a:buChar char="•"/>
            </a:pPr>
            <a:r>
              <a:rPr lang="en-US" dirty="0">
                <a:solidFill>
                  <a:schemeClr val="bg1"/>
                </a:solidFill>
              </a:rPr>
              <a:t>Cause damage on trailers</a:t>
            </a:r>
          </a:p>
        </p:txBody>
      </p:sp>
      <p:sp>
        <p:nvSpPr>
          <p:cNvPr id="36" name="TextBox 35">
            <a:extLst>
              <a:ext uri="{FF2B5EF4-FFF2-40B4-BE49-F238E27FC236}">
                <a16:creationId xmlns:a16="http://schemas.microsoft.com/office/drawing/2014/main" id="{910CE87A-A2FD-8C94-C533-5588CDC157C1}"/>
              </a:ext>
            </a:extLst>
          </p:cNvPr>
          <p:cNvSpPr txBox="1"/>
          <p:nvPr/>
        </p:nvSpPr>
        <p:spPr>
          <a:xfrm>
            <a:off x="8353928" y="4142663"/>
            <a:ext cx="3222369"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dirty="0">
                <a:solidFill>
                  <a:schemeClr val="accent1"/>
                </a:solidFill>
                <a:highlight>
                  <a:srgbClr val="FFFF00"/>
                </a:highlight>
              </a:rPr>
              <a:t>Business Problem</a:t>
            </a:r>
            <a:endParaRPr lang="en-US"/>
          </a:p>
          <a:p>
            <a:pPr marL="285750" indent="-285750">
              <a:buFont typeface="Arial"/>
              <a:buChar char="•"/>
            </a:pPr>
            <a:r>
              <a:rPr lang="en-US" b="1" dirty="0">
                <a:solidFill>
                  <a:schemeClr val="bg1"/>
                </a:solidFill>
              </a:rPr>
              <a:t>Associate tolls charges and damage fees to the correct customers</a:t>
            </a:r>
          </a:p>
        </p:txBody>
      </p:sp>
      <p:sp>
        <p:nvSpPr>
          <p:cNvPr id="37" name="TextBox 36">
            <a:extLst>
              <a:ext uri="{FF2B5EF4-FFF2-40B4-BE49-F238E27FC236}">
                <a16:creationId xmlns:a16="http://schemas.microsoft.com/office/drawing/2014/main" id="{56E9A54C-56C8-4887-D901-D65D82B25166}"/>
              </a:ext>
            </a:extLst>
          </p:cNvPr>
          <p:cNvSpPr txBox="1"/>
          <p:nvPr/>
        </p:nvSpPr>
        <p:spPr>
          <a:xfrm>
            <a:off x="403211" y="4096009"/>
            <a:ext cx="3454186" cy="1684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i="1" dirty="0">
                <a:solidFill>
                  <a:schemeClr val="accent1"/>
                </a:solidFill>
              </a:rPr>
              <a:t>TaaS Platform</a:t>
            </a:r>
          </a:p>
          <a:p>
            <a:pPr marL="285750" indent="-285750">
              <a:buFont typeface="Arial"/>
              <a:buChar char="•"/>
            </a:pPr>
            <a:r>
              <a:rPr lang="en-US" dirty="0">
                <a:solidFill>
                  <a:schemeClr val="bg1"/>
                </a:solidFill>
              </a:rPr>
              <a:t>Trailer</a:t>
            </a:r>
            <a:r>
              <a:rPr lang="en-US" dirty="0">
                <a:solidFill>
                  <a:schemeClr val="bg1"/>
                </a:solidFill>
                <a:latin typeface="Franklin Gothic Book"/>
              </a:rPr>
              <a:t> Subscription</a:t>
            </a:r>
            <a:endParaRPr lang="en-US" dirty="0">
              <a:solidFill>
                <a:schemeClr val="bg1"/>
              </a:solidFill>
            </a:endParaRPr>
          </a:p>
          <a:p>
            <a:pPr marL="285750" indent="-285750">
              <a:buFont typeface="Arial"/>
              <a:buChar char="•"/>
            </a:pPr>
            <a:r>
              <a:rPr lang="en-US" dirty="0">
                <a:solidFill>
                  <a:schemeClr val="bg1"/>
                </a:solidFill>
              </a:rPr>
              <a:t>Pre/Post Inspection Report</a:t>
            </a:r>
          </a:p>
          <a:p>
            <a:pPr marL="285750" indent="-285750">
              <a:buFont typeface="Arial"/>
              <a:buChar char="•"/>
            </a:pPr>
            <a:r>
              <a:rPr lang="en-US" dirty="0">
                <a:solidFill>
                  <a:schemeClr val="bg1"/>
                </a:solidFill>
              </a:rPr>
              <a:t>Assets &amp; Service Management</a:t>
            </a:r>
          </a:p>
          <a:p>
            <a:pPr marL="285750" indent="-285750">
              <a:buFont typeface="Arial"/>
              <a:buChar char="•"/>
            </a:pPr>
            <a:r>
              <a:rPr lang="en-US" dirty="0">
                <a:solidFill>
                  <a:schemeClr val="bg1"/>
                </a:solidFill>
              </a:rPr>
              <a:t>Telematics &amp; Trailer Analysis</a:t>
            </a:r>
          </a:p>
        </p:txBody>
      </p:sp>
      <p:pic>
        <p:nvPicPr>
          <p:cNvPr id="38" name="Picture 37" descr="Saleable icon">
            <a:extLst>
              <a:ext uri="{FF2B5EF4-FFF2-40B4-BE49-F238E27FC236}">
                <a16:creationId xmlns:a16="http://schemas.microsoft.com/office/drawing/2014/main" id="{CBE2562D-1F94-DA0E-2244-F54D78BA4F61}"/>
              </a:ext>
            </a:extLst>
          </p:cNvPr>
          <p:cNvPicPr>
            <a:picLocks noChangeAspect="1"/>
          </p:cNvPicPr>
          <p:nvPr/>
        </p:nvPicPr>
        <p:blipFill>
          <a:blip r:embed="rId3"/>
          <a:stretch>
            <a:fillRect/>
          </a:stretch>
        </p:blipFill>
        <p:spPr>
          <a:xfrm>
            <a:off x="9341108" y="3051304"/>
            <a:ext cx="1000129" cy="1000129"/>
          </a:xfrm>
          <a:prstGeom prst="rect">
            <a:avLst/>
          </a:prstGeom>
        </p:spPr>
      </p:pic>
      <p:sp>
        <p:nvSpPr>
          <p:cNvPr id="3" name="Flowchart: Connector 2">
            <a:extLst>
              <a:ext uri="{FF2B5EF4-FFF2-40B4-BE49-F238E27FC236}">
                <a16:creationId xmlns:a16="http://schemas.microsoft.com/office/drawing/2014/main" id="{FAD4A6C6-031E-CA1A-46F2-71061D90AF60}"/>
              </a:ext>
            </a:extLst>
          </p:cNvPr>
          <p:cNvSpPr/>
          <p:nvPr/>
        </p:nvSpPr>
        <p:spPr>
          <a:xfrm>
            <a:off x="3763594" y="1388363"/>
            <a:ext cx="1714548" cy="1703977"/>
          </a:xfrm>
          <a:prstGeom prst="flowChartConnector">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750" b="1" dirty="0">
                <a:solidFill>
                  <a:schemeClr val="bg1"/>
                </a:solidFill>
              </a:rPr>
              <a:t>Customer 1</a:t>
            </a:r>
            <a:endParaRPr lang="en-US" b="1">
              <a:solidFill>
                <a:schemeClr val="bg1"/>
              </a:solidFill>
            </a:endParaRPr>
          </a:p>
        </p:txBody>
      </p:sp>
      <p:sp>
        <p:nvSpPr>
          <p:cNvPr id="8" name="Flowchart: Connector 7">
            <a:extLst>
              <a:ext uri="{FF2B5EF4-FFF2-40B4-BE49-F238E27FC236}">
                <a16:creationId xmlns:a16="http://schemas.microsoft.com/office/drawing/2014/main" id="{747C0F5D-7974-6155-2CFD-547325C46E0C}"/>
              </a:ext>
            </a:extLst>
          </p:cNvPr>
          <p:cNvSpPr/>
          <p:nvPr/>
        </p:nvSpPr>
        <p:spPr>
          <a:xfrm>
            <a:off x="6026267" y="1388363"/>
            <a:ext cx="1714548" cy="1703977"/>
          </a:xfrm>
          <a:prstGeom prst="flowChartConnector">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750" b="1" dirty="0">
                <a:solidFill>
                  <a:schemeClr val="bg1"/>
                </a:solidFill>
              </a:rPr>
              <a:t>Customer 2</a:t>
            </a:r>
            <a:endParaRPr lang="en-US" b="1" dirty="0">
              <a:solidFill>
                <a:schemeClr val="bg1"/>
              </a:solidFill>
            </a:endParaRPr>
          </a:p>
        </p:txBody>
      </p:sp>
      <p:sp>
        <p:nvSpPr>
          <p:cNvPr id="31" name="TextBox 30">
            <a:extLst>
              <a:ext uri="{FF2B5EF4-FFF2-40B4-BE49-F238E27FC236}">
                <a16:creationId xmlns:a16="http://schemas.microsoft.com/office/drawing/2014/main" id="{35B78548-4C99-DE16-1BA2-DE991B4C4225}"/>
              </a:ext>
            </a:extLst>
          </p:cNvPr>
          <p:cNvSpPr txBox="1"/>
          <p:nvPr/>
        </p:nvSpPr>
        <p:spPr>
          <a:xfrm>
            <a:off x="3954552" y="1132903"/>
            <a:ext cx="4136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Multiple trips within subscription period</a:t>
            </a:r>
            <a:endParaRPr lang="en-US" b="1">
              <a:solidFill>
                <a:schemeClr val="bg1"/>
              </a:solidFill>
            </a:endParaRPr>
          </a:p>
        </p:txBody>
      </p:sp>
      <p:sp>
        <p:nvSpPr>
          <p:cNvPr id="30" name="TextBox 29">
            <a:extLst>
              <a:ext uri="{FF2B5EF4-FFF2-40B4-BE49-F238E27FC236}">
                <a16:creationId xmlns:a16="http://schemas.microsoft.com/office/drawing/2014/main" id="{111B49D4-E612-E84F-CA27-C4480208FC12}"/>
              </a:ext>
            </a:extLst>
          </p:cNvPr>
          <p:cNvSpPr txBox="1"/>
          <p:nvPr/>
        </p:nvSpPr>
        <p:spPr>
          <a:xfrm>
            <a:off x="1352634" y="1136082"/>
            <a:ext cx="15172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Trailer Rental</a:t>
            </a:r>
          </a:p>
        </p:txBody>
      </p:sp>
      <p:pic>
        <p:nvPicPr>
          <p:cNvPr id="34" name="Picture 33" descr="Prison bus icon">
            <a:extLst>
              <a:ext uri="{FF2B5EF4-FFF2-40B4-BE49-F238E27FC236}">
                <a16:creationId xmlns:a16="http://schemas.microsoft.com/office/drawing/2014/main" id="{FF9C86A3-FBB4-694F-D8E3-6EEB5E654FB5}"/>
              </a:ext>
            </a:extLst>
          </p:cNvPr>
          <p:cNvPicPr>
            <a:picLocks noChangeAspect="1"/>
          </p:cNvPicPr>
          <p:nvPr/>
        </p:nvPicPr>
        <p:blipFill>
          <a:blip r:embed="rId4"/>
          <a:stretch>
            <a:fillRect/>
          </a:stretch>
        </p:blipFill>
        <p:spPr>
          <a:xfrm>
            <a:off x="5307563" y="2916011"/>
            <a:ext cx="1323975" cy="1371600"/>
          </a:xfrm>
          <a:prstGeom prst="rect">
            <a:avLst/>
          </a:prstGeom>
        </p:spPr>
      </p:pic>
      <p:pic>
        <p:nvPicPr>
          <p:cNvPr id="33" name="Picture 32" descr="Toll ">
            <a:extLst>
              <a:ext uri="{FF2B5EF4-FFF2-40B4-BE49-F238E27FC236}">
                <a16:creationId xmlns:a16="http://schemas.microsoft.com/office/drawing/2014/main" id="{D46C23FD-FAC2-404F-3C38-1FCE05344255}"/>
              </a:ext>
            </a:extLst>
          </p:cNvPr>
          <p:cNvPicPr>
            <a:picLocks noChangeAspect="1"/>
          </p:cNvPicPr>
          <p:nvPr/>
        </p:nvPicPr>
        <p:blipFill>
          <a:blip r:embed="rId5"/>
          <a:stretch>
            <a:fillRect/>
          </a:stretch>
        </p:blipFill>
        <p:spPr>
          <a:xfrm>
            <a:off x="1557823" y="2906486"/>
            <a:ext cx="1323975" cy="1381125"/>
          </a:xfrm>
          <a:prstGeom prst="rect">
            <a:avLst/>
          </a:prstGeom>
        </p:spPr>
      </p:pic>
    </p:spTree>
    <p:extLst>
      <p:ext uri="{BB962C8B-B14F-4D97-AF65-F5344CB8AC3E}">
        <p14:creationId xmlns:p14="http://schemas.microsoft.com/office/powerpoint/2010/main" val="3364611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1231-D6B3-2E20-B299-50573AB6FA73}"/>
              </a:ext>
            </a:extLst>
          </p:cNvPr>
          <p:cNvSpPr>
            <a:spLocks noGrp="1"/>
          </p:cNvSpPr>
          <p:nvPr>
            <p:ph type="ctrTitle"/>
          </p:nvPr>
        </p:nvSpPr>
        <p:spPr/>
        <p:txBody>
          <a:bodyPr/>
          <a:lstStyle/>
          <a:p>
            <a:r>
              <a:rPr lang="en-US">
                <a:latin typeface="Franklin Gothic Book"/>
              </a:rPr>
              <a:t>Customer Journey – Our Understanding</a:t>
            </a:r>
            <a:endParaRPr lang="en-US"/>
          </a:p>
        </p:txBody>
      </p:sp>
      <p:sp>
        <p:nvSpPr>
          <p:cNvPr id="5" name="Date Placeholder 4">
            <a:extLst>
              <a:ext uri="{FF2B5EF4-FFF2-40B4-BE49-F238E27FC236}">
                <a16:creationId xmlns:a16="http://schemas.microsoft.com/office/drawing/2014/main" id="{50ED822D-0FD0-A772-76A2-A38ACB3C775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836A58E2-2380-FD5A-3D4D-EEFECEAF4B2B}"/>
              </a:ext>
            </a:extLst>
          </p:cNvPr>
          <p:cNvSpPr>
            <a:spLocks noGrp="1"/>
          </p:cNvSpPr>
          <p:nvPr>
            <p:ph type="sldNum" sz="quarter" idx="12"/>
          </p:nvPr>
        </p:nvSpPr>
        <p:spPr/>
        <p:txBody>
          <a:bodyPr/>
          <a:lstStyle/>
          <a:p>
            <a:fld id="{8A7A6979-0714-4377-B894-6BE4C2D6E202}" type="slidenum">
              <a:rPr lang="en-US" smtClean="0"/>
              <a:pPr/>
              <a:t>40</a:t>
            </a:fld>
            <a:endParaRPr lang="en-US"/>
          </a:p>
        </p:txBody>
      </p:sp>
      <p:sp>
        <p:nvSpPr>
          <p:cNvPr id="3" name="Rectangle: Rounded Corners 2">
            <a:extLst>
              <a:ext uri="{FF2B5EF4-FFF2-40B4-BE49-F238E27FC236}">
                <a16:creationId xmlns:a16="http://schemas.microsoft.com/office/drawing/2014/main" id="{B9A83602-BDAA-8937-2F55-1D72DE3CD72C}"/>
              </a:ext>
            </a:extLst>
          </p:cNvPr>
          <p:cNvSpPr/>
          <p:nvPr/>
        </p:nvSpPr>
        <p:spPr>
          <a:xfrm>
            <a:off x="308336" y="1561928"/>
            <a:ext cx="1801137" cy="838199"/>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Customer picks up Trailer from Wabash trailer points</a:t>
            </a:r>
          </a:p>
        </p:txBody>
      </p:sp>
      <p:sp>
        <p:nvSpPr>
          <p:cNvPr id="8" name="Rectangle: Rounded Corners 7">
            <a:extLst>
              <a:ext uri="{FF2B5EF4-FFF2-40B4-BE49-F238E27FC236}">
                <a16:creationId xmlns:a16="http://schemas.microsoft.com/office/drawing/2014/main" id="{547F6D9E-6FA8-7B5F-8C40-F6433024A82F}"/>
              </a:ext>
            </a:extLst>
          </p:cNvPr>
          <p:cNvSpPr/>
          <p:nvPr/>
        </p:nvSpPr>
        <p:spPr>
          <a:xfrm>
            <a:off x="2621713" y="1561928"/>
            <a:ext cx="1782886" cy="838199"/>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Customer fills pre-inspection report</a:t>
            </a:r>
          </a:p>
        </p:txBody>
      </p:sp>
      <p:sp>
        <p:nvSpPr>
          <p:cNvPr id="9" name="Rectangle: Rounded Corners 8">
            <a:extLst>
              <a:ext uri="{FF2B5EF4-FFF2-40B4-BE49-F238E27FC236}">
                <a16:creationId xmlns:a16="http://schemas.microsoft.com/office/drawing/2014/main" id="{89303B76-71B6-6730-9B8B-4C0158DB472C}"/>
              </a:ext>
            </a:extLst>
          </p:cNvPr>
          <p:cNvSpPr/>
          <p:nvPr/>
        </p:nvSpPr>
        <p:spPr>
          <a:xfrm>
            <a:off x="4923682" y="1561928"/>
            <a:ext cx="1787448" cy="1166725"/>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Customer uses trailer to transport load (can do multiple loads, with different drivers)</a:t>
            </a:r>
          </a:p>
        </p:txBody>
      </p:sp>
      <p:sp>
        <p:nvSpPr>
          <p:cNvPr id="10" name="Rectangle: Rounded Corners 9">
            <a:extLst>
              <a:ext uri="{FF2B5EF4-FFF2-40B4-BE49-F238E27FC236}">
                <a16:creationId xmlns:a16="http://schemas.microsoft.com/office/drawing/2014/main" id="{06B13913-0A74-6958-BECE-52E135C93D01}"/>
              </a:ext>
            </a:extLst>
          </p:cNvPr>
          <p:cNvSpPr/>
          <p:nvPr/>
        </p:nvSpPr>
        <p:spPr>
          <a:xfrm>
            <a:off x="4921401" y="3355137"/>
            <a:ext cx="1792011" cy="83819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pPr>
            <a:r>
              <a:rPr lang="en-US" sz="1200"/>
              <a:t>Can incur toll</a:t>
            </a:r>
          </a:p>
          <a:p>
            <a:pPr marL="342900" indent="-342900">
              <a:buAutoNum type="arabicPeriod"/>
            </a:pPr>
            <a:r>
              <a:rPr lang="en-US" sz="1200"/>
              <a:t>Trailer can get damaged</a:t>
            </a:r>
          </a:p>
        </p:txBody>
      </p:sp>
      <p:sp>
        <p:nvSpPr>
          <p:cNvPr id="12" name="Rectangle: Rounded Corners 11">
            <a:extLst>
              <a:ext uri="{FF2B5EF4-FFF2-40B4-BE49-F238E27FC236}">
                <a16:creationId xmlns:a16="http://schemas.microsoft.com/office/drawing/2014/main" id="{44ECCA16-BEDD-8230-020D-7A8F69F8C1BC}"/>
              </a:ext>
            </a:extLst>
          </p:cNvPr>
          <p:cNvSpPr/>
          <p:nvPr/>
        </p:nvSpPr>
        <p:spPr>
          <a:xfrm>
            <a:off x="9525341" y="1561928"/>
            <a:ext cx="1810263" cy="838199"/>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Customer Drops  Trailer to Wabash trailer points</a:t>
            </a:r>
          </a:p>
        </p:txBody>
      </p:sp>
      <p:sp>
        <p:nvSpPr>
          <p:cNvPr id="13" name="Rectangle: Rounded Corners 12">
            <a:extLst>
              <a:ext uri="{FF2B5EF4-FFF2-40B4-BE49-F238E27FC236}">
                <a16:creationId xmlns:a16="http://schemas.microsoft.com/office/drawing/2014/main" id="{3BEDDCDF-15D2-EEDB-1E64-ED1E30A00E17}"/>
              </a:ext>
            </a:extLst>
          </p:cNvPr>
          <p:cNvSpPr/>
          <p:nvPr/>
        </p:nvSpPr>
        <p:spPr>
          <a:xfrm>
            <a:off x="7225653" y="1561928"/>
            <a:ext cx="1782886" cy="838199"/>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Customer fills post-inspection report</a:t>
            </a:r>
          </a:p>
        </p:txBody>
      </p:sp>
      <p:sp>
        <p:nvSpPr>
          <p:cNvPr id="17" name="Arrow: Right 16">
            <a:extLst>
              <a:ext uri="{FF2B5EF4-FFF2-40B4-BE49-F238E27FC236}">
                <a16:creationId xmlns:a16="http://schemas.microsoft.com/office/drawing/2014/main" id="{D0300C79-4EA2-BC59-62E9-FC46FEC81F56}"/>
              </a:ext>
            </a:extLst>
          </p:cNvPr>
          <p:cNvSpPr/>
          <p:nvPr/>
        </p:nvSpPr>
        <p:spPr>
          <a:xfrm>
            <a:off x="2183677" y="1942928"/>
            <a:ext cx="361949" cy="76199"/>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8391F32-6A0B-77E8-F88C-D119B1D21AB7}"/>
              </a:ext>
            </a:extLst>
          </p:cNvPr>
          <p:cNvSpPr/>
          <p:nvPr/>
        </p:nvSpPr>
        <p:spPr>
          <a:xfrm>
            <a:off x="4483366" y="1942928"/>
            <a:ext cx="361949" cy="76199"/>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3988D9A7-3BA9-8DB9-5E2D-8122A1B67BD7}"/>
              </a:ext>
            </a:extLst>
          </p:cNvPr>
          <p:cNvSpPr/>
          <p:nvPr/>
        </p:nvSpPr>
        <p:spPr>
          <a:xfrm>
            <a:off x="6787617" y="1942928"/>
            <a:ext cx="361949" cy="76199"/>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DA7A06FB-EC4A-18B9-F012-3C497F06FEE4}"/>
              </a:ext>
            </a:extLst>
          </p:cNvPr>
          <p:cNvSpPr/>
          <p:nvPr/>
        </p:nvSpPr>
        <p:spPr>
          <a:xfrm>
            <a:off x="9087305" y="1942928"/>
            <a:ext cx="361949" cy="76199"/>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Curved Up 20">
            <a:extLst>
              <a:ext uri="{FF2B5EF4-FFF2-40B4-BE49-F238E27FC236}">
                <a16:creationId xmlns:a16="http://schemas.microsoft.com/office/drawing/2014/main" id="{91CB623B-F27B-CA6F-0909-624AC7840D38}"/>
              </a:ext>
            </a:extLst>
          </p:cNvPr>
          <p:cNvSpPr/>
          <p:nvPr/>
        </p:nvSpPr>
        <p:spPr>
          <a:xfrm flipH="1">
            <a:off x="3302426" y="2402602"/>
            <a:ext cx="4917319" cy="819073"/>
          </a:xfrm>
          <a:prstGeom prst="curvedUp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600">
                <a:solidFill>
                  <a:schemeClr val="tx1"/>
                </a:solidFill>
              </a:rPr>
              <a:t>If another load</a:t>
            </a:r>
          </a:p>
        </p:txBody>
      </p:sp>
    </p:spTree>
    <p:extLst>
      <p:ext uri="{BB962C8B-B14F-4D97-AF65-F5344CB8AC3E}">
        <p14:creationId xmlns:p14="http://schemas.microsoft.com/office/powerpoint/2010/main" val="1521090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DACF4-257C-B57F-ED45-4D3CFCD3332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85BC355-8738-78DA-400E-4D12F66E87FA}"/>
              </a:ext>
            </a:extLst>
          </p:cNvPr>
          <p:cNvSpPr>
            <a:spLocks noGrp="1"/>
          </p:cNvSpPr>
          <p:nvPr>
            <p:ph type="body" sz="quarter" idx="14"/>
          </p:nvPr>
        </p:nvSpPr>
        <p:spPr>
          <a:xfrm>
            <a:off x="1742131" y="1718868"/>
            <a:ext cx="9499600" cy="4068762"/>
          </a:xfrm>
        </p:spPr>
        <p:txBody>
          <a:bodyPr vert="horz" lIns="0" tIns="0" rIns="0" bIns="0" rtlCol="0" anchor="t">
            <a:normAutofit fontScale="92500" lnSpcReduction="20000"/>
          </a:bodyPr>
          <a:lstStyle/>
          <a:p>
            <a:pPr marL="0" indent="0">
              <a:lnSpc>
                <a:spcPct val="110000"/>
              </a:lnSpc>
              <a:buNone/>
            </a:pPr>
            <a:endParaRPr lang="en-US" sz="2000" dirty="0"/>
          </a:p>
          <a:p>
            <a:pPr marL="342900" indent="-342900">
              <a:lnSpc>
                <a:spcPct val="110000"/>
              </a:lnSpc>
              <a:buAutoNum type="arabicPeriod"/>
            </a:pPr>
            <a:r>
              <a:rPr lang="en-US" sz="2000" dirty="0">
                <a:latin typeface="Franklin Gothic Book"/>
              </a:rPr>
              <a:t>Damages</a:t>
            </a:r>
            <a:endParaRPr lang="en-US" sz="2000" dirty="0"/>
          </a:p>
          <a:p>
            <a:pPr marL="800100" lvl="2" indent="-342900">
              <a:lnSpc>
                <a:spcPct val="110000"/>
              </a:lnSpc>
              <a:buAutoNum type="arabicPeriod"/>
            </a:pPr>
            <a:r>
              <a:rPr lang="en-US" dirty="0">
                <a:solidFill>
                  <a:srgbClr val="000000"/>
                </a:solidFill>
                <a:latin typeface="Franklin Gothic Book"/>
              </a:rPr>
              <a:t>Solution – Pre and Post Inspection Image Comparison</a:t>
            </a:r>
            <a:endParaRPr lang="en-US" dirty="0"/>
          </a:p>
          <a:p>
            <a:pPr marL="800100" lvl="2" indent="-342900">
              <a:lnSpc>
                <a:spcPct val="110000"/>
              </a:lnSpc>
              <a:buAutoNum type="arabicPeriod"/>
            </a:pPr>
            <a:r>
              <a:rPr lang="en-US" dirty="0">
                <a:solidFill>
                  <a:srgbClr val="000000"/>
                </a:solidFill>
                <a:latin typeface="Franklin Gothic Book"/>
              </a:rPr>
              <a:t>Model Comparison</a:t>
            </a:r>
            <a:endParaRPr lang="en-US" dirty="0">
              <a:solidFill>
                <a:srgbClr val="000000"/>
              </a:solidFill>
            </a:endParaRPr>
          </a:p>
          <a:p>
            <a:pPr marL="388620">
              <a:lnSpc>
                <a:spcPct val="110000"/>
              </a:lnSpc>
              <a:buFont typeface="Arial" panose="020B0604020202020204" pitchFamily="34" charset="0"/>
              <a:buAutoNum type="arabicPeriod"/>
            </a:pPr>
            <a:endParaRPr lang="en-US" sz="1900" dirty="0">
              <a:solidFill>
                <a:srgbClr val="000000"/>
              </a:solidFill>
              <a:latin typeface="Franklin Gothic Book"/>
            </a:endParaRPr>
          </a:p>
          <a:p>
            <a:pPr marL="388620">
              <a:lnSpc>
                <a:spcPct val="110000"/>
              </a:lnSpc>
              <a:buAutoNum type="arabicPeriod"/>
            </a:pPr>
            <a:r>
              <a:rPr lang="en-US" sz="2000" dirty="0">
                <a:solidFill>
                  <a:srgbClr val="000000"/>
                </a:solidFill>
                <a:latin typeface="Franklin Gothic Book"/>
              </a:rPr>
              <a:t>Tolls</a:t>
            </a:r>
            <a:endParaRPr lang="en-US" sz="2000" dirty="0">
              <a:solidFill>
                <a:srgbClr val="262626"/>
              </a:solidFill>
            </a:endParaRPr>
          </a:p>
          <a:p>
            <a:pPr marL="800100" lvl="2" indent="-342900">
              <a:lnSpc>
                <a:spcPct val="110000"/>
              </a:lnSpc>
              <a:buClr>
                <a:srgbClr val="555960"/>
              </a:buClr>
              <a:buAutoNum type="arabicPeriod"/>
            </a:pPr>
            <a:r>
              <a:rPr lang="en-US">
                <a:solidFill>
                  <a:srgbClr val="000000"/>
                </a:solidFill>
                <a:latin typeface="Franklin Gothic Book"/>
              </a:rPr>
              <a:t>Potential Solution – Merging Tolls and Subscription data using Batch</a:t>
            </a:r>
          </a:p>
          <a:p>
            <a:pPr marL="800100" lvl="2" indent="-342900">
              <a:lnSpc>
                <a:spcPct val="110000"/>
              </a:lnSpc>
              <a:buClr>
                <a:srgbClr val="555960"/>
              </a:buClr>
              <a:buAutoNum type="arabicPeriod"/>
            </a:pPr>
            <a:r>
              <a:rPr lang="en-US" dirty="0">
                <a:solidFill>
                  <a:srgbClr val="000000"/>
                </a:solidFill>
                <a:latin typeface="Franklin Gothic Book"/>
              </a:rPr>
              <a:t>Questions</a:t>
            </a:r>
          </a:p>
          <a:p>
            <a:pPr marL="388620">
              <a:lnSpc>
                <a:spcPct val="110000"/>
              </a:lnSpc>
              <a:buFont typeface="Arial" panose="020B0604020202020204" pitchFamily="34" charset="0"/>
              <a:buAutoNum type="arabicPeriod"/>
            </a:pPr>
            <a:r>
              <a:rPr lang="en-US" sz="2100" dirty="0">
                <a:solidFill>
                  <a:srgbClr val="000000"/>
                </a:solidFill>
                <a:latin typeface="Franklin Gothic Book"/>
              </a:rPr>
              <a:t>Questions regarding Asset data</a:t>
            </a:r>
          </a:p>
          <a:p>
            <a:pPr marL="388620">
              <a:lnSpc>
                <a:spcPct val="110000"/>
              </a:lnSpc>
              <a:buAutoNum type="arabicPeriod"/>
            </a:pPr>
            <a:endParaRPr lang="en-US" sz="2000" dirty="0">
              <a:solidFill>
                <a:srgbClr val="000000"/>
              </a:solidFill>
              <a:latin typeface="Franklin Gothic Book"/>
            </a:endParaRPr>
          </a:p>
          <a:p>
            <a:pPr marL="45720" indent="0">
              <a:buClr>
                <a:srgbClr val="555960"/>
              </a:buClr>
              <a:buFont typeface="Arial" panose="020B0604020202020204" pitchFamily="34" charset="0"/>
              <a:buNone/>
            </a:pPr>
            <a:endParaRPr lang="en-US" dirty="0">
              <a:solidFill>
                <a:srgbClr val="000000"/>
              </a:solidFill>
            </a:endParaRPr>
          </a:p>
          <a:p>
            <a:pPr marL="45720" indent="0">
              <a:buFont typeface="Arial" panose="020B0604020202020204" pitchFamily="34" charset="0"/>
              <a:buNone/>
            </a:pPr>
            <a:endParaRPr lang="en-US" dirty="0">
              <a:solidFill>
                <a:srgbClr val="000000"/>
              </a:solidFill>
            </a:endParaRPr>
          </a:p>
          <a:p>
            <a:pPr algn="ctr">
              <a:buNone/>
            </a:pPr>
            <a:r>
              <a:rPr lang="en-US" sz="2000" i="1" dirty="0">
                <a:solidFill>
                  <a:srgbClr val="000000"/>
                </a:solidFill>
                <a:latin typeface="Franklin Gothic Book"/>
              </a:rPr>
              <a:t>(Disclaimer – these are initial solutions to refine our understanding and </a:t>
            </a:r>
            <a:endParaRPr lang="en-US" sz="2000" dirty="0">
              <a:solidFill>
                <a:srgbClr val="000000"/>
              </a:solidFill>
              <a:latin typeface="Franklin Gothic Book"/>
            </a:endParaRPr>
          </a:p>
          <a:p>
            <a:pPr algn="ctr">
              <a:buNone/>
            </a:pPr>
            <a:r>
              <a:rPr lang="en-US" sz="2000" i="1" dirty="0">
                <a:solidFill>
                  <a:srgbClr val="000000"/>
                </a:solidFill>
                <a:latin typeface="Franklin Gothic Book"/>
              </a:rPr>
              <a:t>initiate brainstorming ideas with you)</a:t>
            </a:r>
            <a:endParaRPr lang="en-US" sz="2000">
              <a:solidFill>
                <a:srgbClr val="000000"/>
              </a:solidFill>
              <a:latin typeface="Franklin Gothic Book"/>
            </a:endParaRPr>
          </a:p>
        </p:txBody>
      </p:sp>
      <p:sp>
        <p:nvSpPr>
          <p:cNvPr id="2" name="Title 1">
            <a:extLst>
              <a:ext uri="{FF2B5EF4-FFF2-40B4-BE49-F238E27FC236}">
                <a16:creationId xmlns:a16="http://schemas.microsoft.com/office/drawing/2014/main" id="{E8877A5D-AB3B-1A64-00F6-457B7CD7960F}"/>
              </a:ext>
            </a:extLst>
          </p:cNvPr>
          <p:cNvSpPr>
            <a:spLocks noGrp="1"/>
          </p:cNvSpPr>
          <p:nvPr>
            <p:ph type="ctrTitle"/>
          </p:nvPr>
        </p:nvSpPr>
        <p:spPr/>
        <p:txBody>
          <a:bodyPr/>
          <a:lstStyle/>
          <a:p>
            <a:r>
              <a:rPr lang="en-US" dirty="0">
                <a:latin typeface="Franklin Gothic Book"/>
              </a:rPr>
              <a:t>Weekly Catchup 21-Feb Agenda</a:t>
            </a:r>
            <a:endParaRPr lang="en-US" dirty="0"/>
          </a:p>
        </p:txBody>
      </p:sp>
      <p:sp>
        <p:nvSpPr>
          <p:cNvPr id="3" name="Subtitle 2">
            <a:extLst>
              <a:ext uri="{FF2B5EF4-FFF2-40B4-BE49-F238E27FC236}">
                <a16:creationId xmlns:a16="http://schemas.microsoft.com/office/drawing/2014/main" id="{D5CDABE8-B654-50FF-ED4F-79A72C6880EC}"/>
              </a:ext>
            </a:extLst>
          </p:cNvPr>
          <p:cNvSpPr>
            <a:spLocks noGrp="1"/>
          </p:cNvSpPr>
          <p:nvPr>
            <p:ph type="subTitle" idx="1"/>
          </p:nvPr>
        </p:nvSpPr>
        <p:spPr/>
        <p:txBody>
          <a:bodyPr/>
          <a:lstStyle/>
          <a:p>
            <a:r>
              <a:rPr lang="en-US" dirty="0">
                <a:latin typeface="Franklin Gothic Book"/>
              </a:rPr>
              <a:t>What we would like to cover....</a:t>
            </a:r>
            <a:endParaRPr lang="en-US" dirty="0"/>
          </a:p>
        </p:txBody>
      </p:sp>
      <p:sp>
        <p:nvSpPr>
          <p:cNvPr id="6" name="Slide Number Placeholder 5">
            <a:extLst>
              <a:ext uri="{FF2B5EF4-FFF2-40B4-BE49-F238E27FC236}">
                <a16:creationId xmlns:a16="http://schemas.microsoft.com/office/drawing/2014/main" id="{59D6BF4B-AC7E-16F6-B2D7-257D759A068F}"/>
              </a:ext>
            </a:extLst>
          </p:cNvPr>
          <p:cNvSpPr>
            <a:spLocks noGrp="1"/>
          </p:cNvSpPr>
          <p:nvPr>
            <p:ph type="sldNum" sz="quarter" idx="12"/>
          </p:nvPr>
        </p:nvSpPr>
        <p:spPr/>
        <p:txBody>
          <a:bodyPr/>
          <a:lstStyle/>
          <a:p>
            <a:fld id="{8A7A6979-0714-4377-B894-6BE4C2D6E202}" type="slidenum">
              <a:rPr lang="en-US" smtClean="0"/>
              <a:pPr/>
              <a:t>41</a:t>
            </a:fld>
            <a:endParaRPr lang="en-US"/>
          </a:p>
        </p:txBody>
      </p:sp>
      <p:sp>
        <p:nvSpPr>
          <p:cNvPr id="5" name="Date Placeholder 4">
            <a:extLst>
              <a:ext uri="{FF2B5EF4-FFF2-40B4-BE49-F238E27FC236}">
                <a16:creationId xmlns:a16="http://schemas.microsoft.com/office/drawing/2014/main" id="{1333BD06-A338-C5F1-3106-D76628DFF3F2}"/>
              </a:ext>
            </a:extLst>
          </p:cNvPr>
          <p:cNvSpPr>
            <a:spLocks noGrp="1"/>
          </p:cNvSpPr>
          <p:nvPr>
            <p:ph type="dt" sz="half" idx="10"/>
          </p:nvPr>
        </p:nvSpPr>
        <p:spPr/>
        <p:txBody>
          <a:bodyPr/>
          <a:lstStyle/>
          <a:p>
            <a:fld id="{D47A9A36-4EB0-BF46-AE48-7CDA251B954B}" type="datetime1">
              <a:rPr lang="en-US" smtClean="0"/>
              <a:t>4/17/2025</a:t>
            </a:fld>
            <a:endParaRPr lang="en-US"/>
          </a:p>
        </p:txBody>
      </p:sp>
    </p:spTree>
    <p:extLst>
      <p:ext uri="{BB962C8B-B14F-4D97-AF65-F5344CB8AC3E}">
        <p14:creationId xmlns:p14="http://schemas.microsoft.com/office/powerpoint/2010/main" val="730390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BED092-6C93-E5C5-E48C-998B97E91D19}"/>
              </a:ext>
            </a:extLst>
          </p:cNvPr>
          <p:cNvSpPr>
            <a:spLocks noGrp="1"/>
          </p:cNvSpPr>
          <p:nvPr>
            <p:ph type="subTitle" idx="1"/>
          </p:nvPr>
        </p:nvSpPr>
        <p:spPr/>
        <p:txBody>
          <a:bodyPr/>
          <a:lstStyle/>
          <a:p>
            <a:r>
              <a:rPr lang="en-US" dirty="0">
                <a:latin typeface="Franklin Gothic Book"/>
              </a:rPr>
              <a:t>Weekly Catchup 12-Feb </a:t>
            </a:r>
            <a:endParaRPr lang="en-US" dirty="0"/>
          </a:p>
        </p:txBody>
      </p:sp>
      <p:sp>
        <p:nvSpPr>
          <p:cNvPr id="5" name="Date Placeholder 4">
            <a:extLst>
              <a:ext uri="{FF2B5EF4-FFF2-40B4-BE49-F238E27FC236}">
                <a16:creationId xmlns:a16="http://schemas.microsoft.com/office/drawing/2014/main" id="{E3D8242B-3724-68AB-8198-6D3D11AD6678}"/>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E2933ECF-63FD-B8FA-9BDB-687D6CA88949}"/>
              </a:ext>
            </a:extLst>
          </p:cNvPr>
          <p:cNvSpPr>
            <a:spLocks noGrp="1"/>
          </p:cNvSpPr>
          <p:nvPr>
            <p:ph type="sldNum" sz="quarter" idx="12"/>
          </p:nvPr>
        </p:nvSpPr>
        <p:spPr/>
        <p:txBody>
          <a:bodyPr/>
          <a:lstStyle/>
          <a:p>
            <a:fld id="{8A7A6979-0714-4377-B894-6BE4C2D6E202}" type="slidenum">
              <a:rPr lang="en-US" smtClean="0"/>
              <a:pPr/>
              <a:t>42</a:t>
            </a:fld>
            <a:endParaRPr lang="en-US"/>
          </a:p>
        </p:txBody>
      </p:sp>
    </p:spTree>
    <p:extLst>
      <p:ext uri="{BB962C8B-B14F-4D97-AF65-F5344CB8AC3E}">
        <p14:creationId xmlns:p14="http://schemas.microsoft.com/office/powerpoint/2010/main" val="3262025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F2B86-A72E-0176-EDAA-A4AC9392D3C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0DD847F-326E-F441-C754-2915B93BF84A}"/>
              </a:ext>
            </a:extLst>
          </p:cNvPr>
          <p:cNvSpPr>
            <a:spLocks noGrp="1"/>
          </p:cNvSpPr>
          <p:nvPr>
            <p:ph type="body" sz="quarter" idx="14"/>
          </p:nvPr>
        </p:nvSpPr>
        <p:spPr>
          <a:xfrm>
            <a:off x="1742131" y="1879289"/>
            <a:ext cx="9499600" cy="4068762"/>
          </a:xfrm>
        </p:spPr>
        <p:txBody>
          <a:bodyPr vert="horz" lIns="0" tIns="0" rIns="0" bIns="0" rtlCol="0" anchor="t">
            <a:normAutofit fontScale="85000" lnSpcReduction="20000"/>
          </a:bodyPr>
          <a:lstStyle/>
          <a:p>
            <a:pPr marL="342900" indent="-342900">
              <a:lnSpc>
                <a:spcPct val="110000"/>
              </a:lnSpc>
              <a:buAutoNum type="arabicPeriod"/>
            </a:pPr>
            <a:r>
              <a:rPr lang="en-US" sz="2000" dirty="0">
                <a:latin typeface="Franklin Gothic Book"/>
              </a:rPr>
              <a:t>General Questions</a:t>
            </a:r>
            <a:endParaRPr lang="en-US" sz="2000" i="1"/>
          </a:p>
          <a:p>
            <a:pPr marL="342900" indent="-342900">
              <a:lnSpc>
                <a:spcPct val="110000"/>
              </a:lnSpc>
              <a:buAutoNum type="arabicPeriod"/>
            </a:pPr>
            <a:endParaRPr lang="en-US" sz="1900" dirty="0">
              <a:latin typeface="Franklin Gothic Book"/>
            </a:endParaRPr>
          </a:p>
          <a:p>
            <a:pPr marL="342900" indent="-342900">
              <a:lnSpc>
                <a:spcPct val="110000"/>
              </a:lnSpc>
              <a:buAutoNum type="arabicPeriod"/>
            </a:pPr>
            <a:r>
              <a:rPr lang="en-US" sz="2000" dirty="0">
                <a:latin typeface="Franklin Gothic Book"/>
              </a:rPr>
              <a:t>Question and </a:t>
            </a:r>
            <a:r>
              <a:rPr lang="en-US" sz="2000" dirty="0">
                <a:solidFill>
                  <a:srgbClr val="000000"/>
                </a:solidFill>
                <a:latin typeface="Franklin Gothic Book"/>
              </a:rPr>
              <a:t>Potential Solutions Tolls</a:t>
            </a:r>
            <a:endParaRPr lang="en-US" sz="2000"/>
          </a:p>
          <a:p>
            <a:pPr marL="800100" lvl="2" indent="-342900">
              <a:lnSpc>
                <a:spcPct val="110000"/>
              </a:lnSpc>
              <a:buAutoNum type="arabicPeriod"/>
            </a:pPr>
            <a:r>
              <a:rPr lang="en-US" dirty="0">
                <a:solidFill>
                  <a:srgbClr val="000000"/>
                </a:solidFill>
                <a:latin typeface="Franklin Gothic Book"/>
              </a:rPr>
              <a:t>Questions</a:t>
            </a:r>
          </a:p>
          <a:p>
            <a:pPr marL="800100" lvl="2" indent="-342900">
              <a:lnSpc>
                <a:spcPct val="110000"/>
              </a:lnSpc>
              <a:buAutoNum type="arabicPeriod"/>
            </a:pPr>
            <a:r>
              <a:rPr lang="en-US" dirty="0">
                <a:solidFill>
                  <a:srgbClr val="000000"/>
                </a:solidFill>
                <a:latin typeface="Franklin Gothic Book"/>
              </a:rPr>
              <a:t>Solution #1 - Finding Driver Details from Inspection Report</a:t>
            </a:r>
            <a:endParaRPr lang="en-US" dirty="0"/>
          </a:p>
          <a:p>
            <a:pPr marL="800100" lvl="2" indent="-342900">
              <a:lnSpc>
                <a:spcPct val="110000"/>
              </a:lnSpc>
              <a:buAutoNum type="arabicPeriod"/>
            </a:pPr>
            <a:r>
              <a:rPr lang="en-US" dirty="0">
                <a:solidFill>
                  <a:srgbClr val="000000"/>
                </a:solidFill>
                <a:latin typeface="Franklin Gothic Book"/>
              </a:rPr>
              <a:t>Solution #2 - Fixed charges while giving out the trailers</a:t>
            </a:r>
            <a:endParaRPr lang="en-US" dirty="0">
              <a:solidFill>
                <a:srgbClr val="262626"/>
              </a:solidFill>
            </a:endParaRPr>
          </a:p>
          <a:p>
            <a:pPr marL="388620">
              <a:lnSpc>
                <a:spcPct val="110000"/>
              </a:lnSpc>
              <a:buFont typeface="Arial" panose="020B0604020202020204" pitchFamily="34" charset="0"/>
              <a:buAutoNum type="arabicPeriod"/>
            </a:pPr>
            <a:endParaRPr lang="en-US" sz="1900" dirty="0">
              <a:solidFill>
                <a:srgbClr val="000000"/>
              </a:solidFill>
              <a:latin typeface="Franklin Gothic Book"/>
            </a:endParaRPr>
          </a:p>
          <a:p>
            <a:pPr marL="388620">
              <a:lnSpc>
                <a:spcPct val="110000"/>
              </a:lnSpc>
              <a:buAutoNum type="arabicPeriod"/>
            </a:pPr>
            <a:r>
              <a:rPr lang="en-US" sz="2000" dirty="0">
                <a:solidFill>
                  <a:srgbClr val="000000"/>
                </a:solidFill>
                <a:latin typeface="Franklin Gothic Book"/>
              </a:rPr>
              <a:t>Damages</a:t>
            </a:r>
            <a:endParaRPr lang="en-US" sz="2000" dirty="0">
              <a:solidFill>
                <a:srgbClr val="262626"/>
              </a:solidFill>
            </a:endParaRPr>
          </a:p>
          <a:p>
            <a:pPr marL="800100" lvl="2" indent="-342900">
              <a:lnSpc>
                <a:spcPct val="110000"/>
              </a:lnSpc>
              <a:buClr>
                <a:srgbClr val="555960"/>
              </a:buClr>
              <a:buAutoNum type="arabicPeriod"/>
            </a:pPr>
            <a:r>
              <a:rPr lang="en-US" dirty="0">
                <a:solidFill>
                  <a:srgbClr val="000000"/>
                </a:solidFill>
                <a:latin typeface="Franklin Gothic Book"/>
              </a:rPr>
              <a:t>Questions</a:t>
            </a:r>
          </a:p>
          <a:p>
            <a:pPr marL="800100" lvl="2" indent="-342900">
              <a:lnSpc>
                <a:spcPct val="110000"/>
              </a:lnSpc>
              <a:buClr>
                <a:srgbClr val="555960"/>
              </a:buClr>
              <a:buAutoNum type="arabicPeriod"/>
            </a:pPr>
            <a:r>
              <a:rPr lang="en-US" dirty="0">
                <a:solidFill>
                  <a:srgbClr val="000000"/>
                </a:solidFill>
                <a:latin typeface="Franklin Gothic Book"/>
              </a:rPr>
              <a:t>Solution #1 - Pre and Post Inspection Report Comparison – Text and Images</a:t>
            </a:r>
          </a:p>
          <a:p>
            <a:pPr marL="388620">
              <a:lnSpc>
                <a:spcPct val="110000"/>
              </a:lnSpc>
              <a:buFont typeface="Arial" panose="020B0604020202020204" pitchFamily="34" charset="0"/>
              <a:buAutoNum type="arabicPeriod"/>
            </a:pPr>
            <a:endParaRPr lang="en-US" sz="2100" dirty="0">
              <a:solidFill>
                <a:srgbClr val="000000"/>
              </a:solidFill>
              <a:latin typeface="Franklin Gothic Book"/>
            </a:endParaRPr>
          </a:p>
          <a:p>
            <a:pPr marL="388620">
              <a:lnSpc>
                <a:spcPct val="110000"/>
              </a:lnSpc>
              <a:buAutoNum type="arabicPeriod"/>
            </a:pPr>
            <a:r>
              <a:rPr lang="en-US" sz="2000" dirty="0">
                <a:solidFill>
                  <a:srgbClr val="000000"/>
                </a:solidFill>
                <a:latin typeface="Franklin Gothic Book"/>
              </a:rPr>
              <a:t>Some Additional Data which could be helpful</a:t>
            </a:r>
          </a:p>
          <a:p>
            <a:pPr marL="45720" indent="0">
              <a:buClr>
                <a:srgbClr val="555960"/>
              </a:buClr>
              <a:buFont typeface="Arial" panose="020B0604020202020204" pitchFamily="34" charset="0"/>
              <a:buNone/>
            </a:pPr>
            <a:endParaRPr lang="en-US" dirty="0">
              <a:solidFill>
                <a:srgbClr val="000000"/>
              </a:solidFill>
            </a:endParaRPr>
          </a:p>
          <a:p>
            <a:pPr marL="45720" indent="0">
              <a:buFont typeface="Arial" panose="020B0604020202020204" pitchFamily="34" charset="0"/>
              <a:buNone/>
            </a:pPr>
            <a:endParaRPr lang="en-US" dirty="0">
              <a:solidFill>
                <a:srgbClr val="000000"/>
              </a:solidFill>
            </a:endParaRPr>
          </a:p>
          <a:p>
            <a:pPr algn="ctr">
              <a:buNone/>
            </a:pPr>
            <a:r>
              <a:rPr lang="en-US" sz="2000" i="1" dirty="0">
                <a:solidFill>
                  <a:srgbClr val="000000"/>
                </a:solidFill>
                <a:latin typeface="Franklin Gothic Book"/>
              </a:rPr>
              <a:t>(Disclaimer – these are initial solutions to refine our understanding and </a:t>
            </a:r>
            <a:endParaRPr lang="en-US" sz="2000" dirty="0">
              <a:solidFill>
                <a:srgbClr val="000000"/>
              </a:solidFill>
              <a:latin typeface="Franklin Gothic Book"/>
            </a:endParaRPr>
          </a:p>
          <a:p>
            <a:pPr algn="ctr">
              <a:buNone/>
            </a:pPr>
            <a:r>
              <a:rPr lang="en-US" sz="2000" i="1" dirty="0">
                <a:solidFill>
                  <a:srgbClr val="000000"/>
                </a:solidFill>
                <a:latin typeface="Franklin Gothic Book"/>
              </a:rPr>
              <a:t>initiate brainstorming ideas with you)</a:t>
            </a:r>
            <a:endParaRPr lang="en-US" sz="2000">
              <a:solidFill>
                <a:srgbClr val="000000"/>
              </a:solidFill>
              <a:latin typeface="Franklin Gothic Book"/>
            </a:endParaRPr>
          </a:p>
        </p:txBody>
      </p:sp>
      <p:sp>
        <p:nvSpPr>
          <p:cNvPr id="2" name="Title 1">
            <a:extLst>
              <a:ext uri="{FF2B5EF4-FFF2-40B4-BE49-F238E27FC236}">
                <a16:creationId xmlns:a16="http://schemas.microsoft.com/office/drawing/2014/main" id="{160EA4EC-71B7-A188-F311-736F3CC7F689}"/>
              </a:ext>
            </a:extLst>
          </p:cNvPr>
          <p:cNvSpPr>
            <a:spLocks noGrp="1"/>
          </p:cNvSpPr>
          <p:nvPr>
            <p:ph type="ctrTitle"/>
          </p:nvPr>
        </p:nvSpPr>
        <p:spPr/>
        <p:txBody>
          <a:bodyPr/>
          <a:lstStyle/>
          <a:p>
            <a:r>
              <a:rPr lang="en-US" dirty="0">
                <a:latin typeface="Franklin Gothic Book"/>
              </a:rPr>
              <a:t>Weekly Catchup 12-Feb Agenda</a:t>
            </a:r>
            <a:endParaRPr lang="en-US" dirty="0"/>
          </a:p>
        </p:txBody>
      </p:sp>
      <p:sp>
        <p:nvSpPr>
          <p:cNvPr id="3" name="Subtitle 2">
            <a:extLst>
              <a:ext uri="{FF2B5EF4-FFF2-40B4-BE49-F238E27FC236}">
                <a16:creationId xmlns:a16="http://schemas.microsoft.com/office/drawing/2014/main" id="{CF09BD67-4144-2B42-84A3-3E972F37BE86}"/>
              </a:ext>
            </a:extLst>
          </p:cNvPr>
          <p:cNvSpPr>
            <a:spLocks noGrp="1"/>
          </p:cNvSpPr>
          <p:nvPr>
            <p:ph type="subTitle" idx="1"/>
          </p:nvPr>
        </p:nvSpPr>
        <p:spPr/>
        <p:txBody>
          <a:bodyPr/>
          <a:lstStyle/>
          <a:p>
            <a:r>
              <a:rPr lang="en-US" dirty="0">
                <a:latin typeface="Franklin Gothic Book"/>
              </a:rPr>
              <a:t>What we would like to cover....</a:t>
            </a:r>
            <a:endParaRPr lang="en-US" dirty="0"/>
          </a:p>
        </p:txBody>
      </p:sp>
      <p:sp>
        <p:nvSpPr>
          <p:cNvPr id="6" name="Slide Number Placeholder 5">
            <a:extLst>
              <a:ext uri="{FF2B5EF4-FFF2-40B4-BE49-F238E27FC236}">
                <a16:creationId xmlns:a16="http://schemas.microsoft.com/office/drawing/2014/main" id="{51CF2B29-F4CB-F92C-61EB-26DA38F167F5}"/>
              </a:ext>
            </a:extLst>
          </p:cNvPr>
          <p:cNvSpPr>
            <a:spLocks noGrp="1"/>
          </p:cNvSpPr>
          <p:nvPr>
            <p:ph type="sldNum" sz="quarter" idx="12"/>
          </p:nvPr>
        </p:nvSpPr>
        <p:spPr/>
        <p:txBody>
          <a:bodyPr/>
          <a:lstStyle/>
          <a:p>
            <a:fld id="{8A7A6979-0714-4377-B894-6BE4C2D6E202}" type="slidenum">
              <a:rPr lang="en-US" smtClean="0"/>
              <a:pPr/>
              <a:t>43</a:t>
            </a:fld>
            <a:endParaRPr lang="en-US"/>
          </a:p>
        </p:txBody>
      </p:sp>
      <p:sp>
        <p:nvSpPr>
          <p:cNvPr id="5" name="Date Placeholder 4">
            <a:extLst>
              <a:ext uri="{FF2B5EF4-FFF2-40B4-BE49-F238E27FC236}">
                <a16:creationId xmlns:a16="http://schemas.microsoft.com/office/drawing/2014/main" id="{AC52083E-89DF-775B-9056-DD0E8EF6A0FE}"/>
              </a:ext>
            </a:extLst>
          </p:cNvPr>
          <p:cNvSpPr>
            <a:spLocks noGrp="1"/>
          </p:cNvSpPr>
          <p:nvPr>
            <p:ph type="dt" sz="half" idx="10"/>
          </p:nvPr>
        </p:nvSpPr>
        <p:spPr/>
        <p:txBody>
          <a:bodyPr/>
          <a:lstStyle/>
          <a:p>
            <a:fld id="{D47A9A36-4EB0-BF46-AE48-7CDA251B954B}" type="datetime1">
              <a:rPr lang="en-US" smtClean="0"/>
              <a:t>4/17/2025</a:t>
            </a:fld>
            <a:endParaRPr lang="en-US"/>
          </a:p>
        </p:txBody>
      </p:sp>
    </p:spTree>
    <p:extLst>
      <p:ext uri="{BB962C8B-B14F-4D97-AF65-F5344CB8AC3E}">
        <p14:creationId xmlns:p14="http://schemas.microsoft.com/office/powerpoint/2010/main" val="1701462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EE79-9E6D-F155-A9B9-40A958FA7559}"/>
              </a:ext>
            </a:extLst>
          </p:cNvPr>
          <p:cNvSpPr>
            <a:spLocks noGrp="1"/>
          </p:cNvSpPr>
          <p:nvPr>
            <p:ph type="ctrTitle"/>
          </p:nvPr>
        </p:nvSpPr>
        <p:spPr/>
        <p:txBody>
          <a:bodyPr/>
          <a:lstStyle/>
          <a:p>
            <a:r>
              <a:rPr lang="en-US" dirty="0">
                <a:latin typeface="Franklin Gothic Book"/>
              </a:rPr>
              <a:t>General Questions</a:t>
            </a:r>
            <a:endParaRPr lang="en-US" dirty="0"/>
          </a:p>
        </p:txBody>
      </p:sp>
      <p:sp>
        <p:nvSpPr>
          <p:cNvPr id="3" name="Subtitle 2">
            <a:extLst>
              <a:ext uri="{FF2B5EF4-FFF2-40B4-BE49-F238E27FC236}">
                <a16:creationId xmlns:a16="http://schemas.microsoft.com/office/drawing/2014/main" id="{A0B0A831-4CFD-7466-EB31-DDCD3CC36E44}"/>
              </a:ext>
            </a:extLst>
          </p:cNvPr>
          <p:cNvSpPr>
            <a:spLocks noGrp="1"/>
          </p:cNvSpPr>
          <p:nvPr>
            <p:ph type="subTitle" idx="1"/>
          </p:nvPr>
        </p:nvSpPr>
        <p:spPr/>
        <p:txBody>
          <a:bodyPr/>
          <a:lstStyle/>
          <a:p>
            <a:r>
              <a:rPr lang="en-US" dirty="0">
                <a:latin typeface="Franklin Gothic Book"/>
              </a:rPr>
              <a:t>Questions</a:t>
            </a:r>
            <a:endParaRPr lang="en-US" dirty="0"/>
          </a:p>
        </p:txBody>
      </p:sp>
      <p:sp>
        <p:nvSpPr>
          <p:cNvPr id="4" name="Text Placeholder 3">
            <a:extLst>
              <a:ext uri="{FF2B5EF4-FFF2-40B4-BE49-F238E27FC236}">
                <a16:creationId xmlns:a16="http://schemas.microsoft.com/office/drawing/2014/main" id="{CC44F5C8-E993-82DB-D0D0-F78D89C27980}"/>
              </a:ext>
            </a:extLst>
          </p:cNvPr>
          <p:cNvSpPr>
            <a:spLocks noGrp="1"/>
          </p:cNvSpPr>
          <p:nvPr>
            <p:ph type="body" sz="quarter" idx="14"/>
          </p:nvPr>
        </p:nvSpPr>
        <p:spPr/>
        <p:txBody>
          <a:bodyPr vert="horz" lIns="0" tIns="0" rIns="0" bIns="0" rtlCol="0" anchor="t">
            <a:normAutofit/>
          </a:bodyPr>
          <a:lstStyle/>
          <a:p>
            <a:pPr marL="0" indent="0">
              <a:buNone/>
            </a:pPr>
            <a:endParaRPr lang="en-US" dirty="0">
              <a:latin typeface="Franklin Gothic Book"/>
            </a:endParaRPr>
          </a:p>
          <a:p>
            <a:pPr marL="388620" indent="-342900">
              <a:spcBef>
                <a:spcPts val="100"/>
              </a:spcBef>
              <a:buAutoNum type="arabicPeriod"/>
            </a:pPr>
            <a:r>
              <a:rPr lang="en-US" dirty="0">
                <a:latin typeface="Franklin Gothic Book"/>
              </a:rPr>
              <a:t>Is there a TaaS booking database – </a:t>
            </a:r>
            <a:r>
              <a:rPr lang="en-US" err="1">
                <a:latin typeface="Franklin Gothic Book"/>
              </a:rPr>
              <a:t>booking_start_time</a:t>
            </a:r>
            <a:r>
              <a:rPr lang="en-US" dirty="0">
                <a:latin typeface="Franklin Gothic Book"/>
              </a:rPr>
              <a:t>, </a:t>
            </a:r>
            <a:r>
              <a:rPr lang="en-US" err="1">
                <a:latin typeface="Franklin Gothic Book"/>
              </a:rPr>
              <a:t>customer_id</a:t>
            </a:r>
            <a:r>
              <a:rPr lang="en-US" dirty="0">
                <a:latin typeface="Franklin Gothic Book"/>
              </a:rPr>
              <a:t>, </a:t>
            </a:r>
            <a:r>
              <a:rPr lang="en-US" err="1">
                <a:latin typeface="Franklin Gothic Book"/>
              </a:rPr>
              <a:t>booking_end_time</a:t>
            </a:r>
            <a:r>
              <a:rPr lang="en-US" dirty="0">
                <a:latin typeface="Franklin Gothic Book"/>
              </a:rPr>
              <a:t>. This will help to identify the first customer point of contact. This will also help with verifying if inspection report was done or not.</a:t>
            </a:r>
            <a:endParaRPr lang="en-US">
              <a:solidFill>
                <a:srgbClr val="262626"/>
              </a:solidFill>
              <a:latin typeface="Franklin Gothic Book"/>
              <a:cs typeface="Arial"/>
            </a:endParaRPr>
          </a:p>
          <a:p>
            <a:pPr marL="388620" indent="-342900">
              <a:spcBef>
                <a:spcPts val="100"/>
              </a:spcBef>
              <a:buAutoNum type="arabicPeriod"/>
            </a:pPr>
            <a:r>
              <a:rPr lang="en-US" dirty="0">
                <a:solidFill>
                  <a:srgbClr val="000000"/>
                </a:solidFill>
                <a:latin typeface="Franklin Gothic Book"/>
                <a:cs typeface="Arial"/>
              </a:rPr>
              <a:t>Is the</a:t>
            </a:r>
            <a:r>
              <a:rPr lang="en-US" dirty="0">
                <a:latin typeface="Franklin Gothic Book"/>
                <a:cs typeface="Arial"/>
              </a:rPr>
              <a:t> ‘</a:t>
            </a:r>
            <a:r>
              <a:rPr lang="en-US" err="1">
                <a:latin typeface="Franklin Gothic Book"/>
                <a:cs typeface="Arial"/>
              </a:rPr>
              <a:t>license_plate_id</a:t>
            </a:r>
            <a:r>
              <a:rPr lang="en-US" dirty="0">
                <a:latin typeface="Franklin Gothic Book"/>
                <a:cs typeface="Arial"/>
              </a:rPr>
              <a:t>’ in the tolls data for the truck and </a:t>
            </a:r>
            <a:r>
              <a:rPr lang="en-US" dirty="0">
                <a:solidFill>
                  <a:srgbClr val="000000"/>
                </a:solidFill>
                <a:latin typeface="Franklin Gothic Book"/>
                <a:cs typeface="Arial"/>
              </a:rPr>
              <a:t>the </a:t>
            </a:r>
            <a:r>
              <a:rPr lang="en-US" dirty="0">
                <a:latin typeface="Franklin Gothic Book"/>
                <a:cs typeface="Arial"/>
              </a:rPr>
              <a:t>‘VIN’ for the trailer</a:t>
            </a:r>
          </a:p>
          <a:p>
            <a:pPr lvl="2">
              <a:spcBef>
                <a:spcPts val="100"/>
              </a:spcBef>
            </a:pPr>
            <a:r>
              <a:rPr lang="en-US" dirty="0">
                <a:solidFill>
                  <a:srgbClr val="000000"/>
                </a:solidFill>
                <a:latin typeface="Franklin Gothic Book"/>
                <a:cs typeface="Arial"/>
              </a:rPr>
              <a:t>What are the unique identifiers for trailer / semi-truck which Wabash use? - VIN is unique, trailer has decals which show unit number (LS24..... - last 6 of the VIN) Unit number (short hand) and VIN</a:t>
            </a:r>
          </a:p>
          <a:p>
            <a:pPr marL="388620" indent="-342900">
              <a:spcBef>
                <a:spcPts val="100"/>
              </a:spcBef>
              <a:buAutoNum type="arabicPeriod"/>
            </a:pPr>
            <a:r>
              <a:rPr lang="en-US" dirty="0">
                <a:latin typeface="Franklin Gothic Book"/>
                <a:cs typeface="Arial"/>
              </a:rPr>
              <a:t>Where</a:t>
            </a:r>
            <a:r>
              <a:rPr lang="en-US" dirty="0">
                <a:solidFill>
                  <a:srgbClr val="000000"/>
                </a:solidFill>
                <a:latin typeface="Franklin Gothic Book"/>
                <a:cs typeface="Arial"/>
              </a:rPr>
              <a:t> do customers generally get the truck from? Is it pick-up locations, and after “drop trailers”?</a:t>
            </a:r>
            <a:endParaRPr lang="en-US">
              <a:solidFill>
                <a:srgbClr val="000000"/>
              </a:solidFill>
            </a:endParaRPr>
          </a:p>
          <a:p>
            <a:pPr marL="388620" indent="-342900">
              <a:spcBef>
                <a:spcPts val="100"/>
              </a:spcBef>
              <a:buAutoNum type="arabicPeriod"/>
            </a:pPr>
            <a:endParaRPr lang="en-US" dirty="0"/>
          </a:p>
        </p:txBody>
      </p:sp>
      <p:sp>
        <p:nvSpPr>
          <p:cNvPr id="5" name="Date Placeholder 4">
            <a:extLst>
              <a:ext uri="{FF2B5EF4-FFF2-40B4-BE49-F238E27FC236}">
                <a16:creationId xmlns:a16="http://schemas.microsoft.com/office/drawing/2014/main" id="{9CD63B05-7B38-67C1-CF65-17E9574112A3}"/>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6FD5A5A1-929D-12DF-9F26-351D2F1E6A43}"/>
              </a:ext>
            </a:extLst>
          </p:cNvPr>
          <p:cNvSpPr>
            <a:spLocks noGrp="1"/>
          </p:cNvSpPr>
          <p:nvPr>
            <p:ph type="sldNum" sz="quarter" idx="12"/>
          </p:nvPr>
        </p:nvSpPr>
        <p:spPr/>
        <p:txBody>
          <a:bodyPr/>
          <a:lstStyle/>
          <a:p>
            <a:fld id="{8A7A6979-0714-4377-B894-6BE4C2D6E202}" type="slidenum">
              <a:rPr lang="en-US" smtClean="0"/>
              <a:pPr/>
              <a:t>44</a:t>
            </a:fld>
            <a:endParaRPr lang="en-US"/>
          </a:p>
        </p:txBody>
      </p:sp>
    </p:spTree>
    <p:extLst>
      <p:ext uri="{BB962C8B-B14F-4D97-AF65-F5344CB8AC3E}">
        <p14:creationId xmlns:p14="http://schemas.microsoft.com/office/powerpoint/2010/main" val="2959983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44A8-DEB2-0638-DE28-FE44C07E2BE7}"/>
              </a:ext>
            </a:extLst>
          </p:cNvPr>
          <p:cNvSpPr>
            <a:spLocks noGrp="1"/>
          </p:cNvSpPr>
          <p:nvPr>
            <p:ph type="ctrTitle"/>
          </p:nvPr>
        </p:nvSpPr>
        <p:spPr/>
        <p:txBody>
          <a:bodyPr/>
          <a:lstStyle/>
          <a:p>
            <a:r>
              <a:rPr lang="en-US" dirty="0">
                <a:latin typeface="Franklin Gothic Book"/>
              </a:rPr>
              <a:t>Open Questions around Toll Attribution</a:t>
            </a:r>
            <a:endParaRPr lang="en-US" dirty="0"/>
          </a:p>
        </p:txBody>
      </p:sp>
      <p:sp>
        <p:nvSpPr>
          <p:cNvPr id="3" name="Subtitle 2">
            <a:extLst>
              <a:ext uri="{FF2B5EF4-FFF2-40B4-BE49-F238E27FC236}">
                <a16:creationId xmlns:a16="http://schemas.microsoft.com/office/drawing/2014/main" id="{911C4BFD-0BE5-46F1-853F-281EBFD9A8F0}"/>
              </a:ext>
            </a:extLst>
          </p:cNvPr>
          <p:cNvSpPr>
            <a:spLocks noGrp="1"/>
          </p:cNvSpPr>
          <p:nvPr>
            <p:ph type="subTitle" idx="1"/>
          </p:nvPr>
        </p:nvSpPr>
        <p:spPr/>
        <p:txBody>
          <a:bodyPr/>
          <a:lstStyle/>
          <a:p>
            <a:r>
              <a:rPr lang="en-US" dirty="0">
                <a:latin typeface="Franklin Gothic Book"/>
              </a:rPr>
              <a:t>Questions</a:t>
            </a:r>
            <a:endParaRPr lang="en-US" dirty="0"/>
          </a:p>
        </p:txBody>
      </p:sp>
      <p:sp>
        <p:nvSpPr>
          <p:cNvPr id="4" name="Text Placeholder 3">
            <a:extLst>
              <a:ext uri="{FF2B5EF4-FFF2-40B4-BE49-F238E27FC236}">
                <a16:creationId xmlns:a16="http://schemas.microsoft.com/office/drawing/2014/main" id="{A26526A9-6599-C555-AAA6-3A8C4EFE3709}"/>
              </a:ext>
            </a:extLst>
          </p:cNvPr>
          <p:cNvSpPr>
            <a:spLocks noGrp="1"/>
          </p:cNvSpPr>
          <p:nvPr>
            <p:ph type="body" sz="quarter" idx="14"/>
          </p:nvPr>
        </p:nvSpPr>
        <p:spPr/>
        <p:txBody>
          <a:bodyPr vert="horz" lIns="0" tIns="0" rIns="0" bIns="0" rtlCol="0" anchor="t">
            <a:normAutofit/>
          </a:bodyPr>
          <a:lstStyle/>
          <a:p>
            <a:pPr marL="342900" indent="-342900">
              <a:buAutoNum type="arabicPeriod"/>
            </a:pPr>
            <a:r>
              <a:rPr lang="en-US" dirty="0">
                <a:latin typeface="Franklin Gothic Book"/>
                <a:cs typeface="Arial"/>
              </a:rPr>
              <a:t>How does </a:t>
            </a:r>
            <a:r>
              <a:rPr lang="en-US" dirty="0" err="1">
                <a:latin typeface="Franklin Gothic Book"/>
                <a:cs typeface="Arial"/>
              </a:rPr>
              <a:t>PrePass</a:t>
            </a:r>
            <a:r>
              <a:rPr lang="en-US" dirty="0">
                <a:latin typeface="Franklin Gothic Book"/>
                <a:cs typeface="Arial"/>
              </a:rPr>
              <a:t> and toll charging work? </a:t>
            </a:r>
            <a:endParaRPr lang="en-US" dirty="0"/>
          </a:p>
          <a:p>
            <a:pPr marL="342900" indent="-342900">
              <a:buAutoNum type="arabicPeriod"/>
            </a:pPr>
            <a:r>
              <a:rPr lang="en-US" dirty="0">
                <a:latin typeface="Franklin Gothic Book"/>
                <a:cs typeface="Arial"/>
              </a:rPr>
              <a:t>If Wabash only provides the </a:t>
            </a:r>
            <a:r>
              <a:rPr lang="en-US" b="1" dirty="0">
                <a:latin typeface="Franklin Gothic Book"/>
                <a:cs typeface="Arial"/>
              </a:rPr>
              <a:t>trailer</a:t>
            </a:r>
            <a:r>
              <a:rPr lang="en-US" dirty="0">
                <a:latin typeface="Franklin Gothic Book"/>
                <a:cs typeface="Arial"/>
              </a:rPr>
              <a:t>, does the toll fee apply to the truck or the trailer? If the truck is charged, why is the trailer involved in toll calculations?</a:t>
            </a:r>
            <a:endParaRPr lang="en-US" dirty="0"/>
          </a:p>
          <a:p>
            <a:pPr marL="342900" indent="-342900">
              <a:buAutoNum type="arabicPeriod"/>
            </a:pPr>
            <a:r>
              <a:rPr lang="en-US" dirty="0">
                <a:latin typeface="Franklin Gothic Book"/>
                <a:cs typeface="Arial"/>
              </a:rPr>
              <a:t>What is the current process around tolls after you receive the daily report?</a:t>
            </a:r>
          </a:p>
          <a:p>
            <a:pPr marL="342900" indent="-342900">
              <a:buAutoNum type="arabicPeriod"/>
            </a:pPr>
            <a:r>
              <a:rPr lang="en-US" dirty="0">
                <a:latin typeface="Franklin Gothic Book"/>
                <a:cs typeface="Arial"/>
              </a:rPr>
              <a:t>Does the truck have their own </a:t>
            </a:r>
            <a:r>
              <a:rPr lang="en-US" dirty="0" err="1">
                <a:latin typeface="Franklin Gothic Book"/>
                <a:cs typeface="Arial"/>
              </a:rPr>
              <a:t>license_plate</a:t>
            </a:r>
            <a:r>
              <a:rPr lang="en-US" dirty="0">
                <a:latin typeface="Franklin Gothic Book"/>
                <a:cs typeface="Arial"/>
              </a:rPr>
              <a:t> – are they different -</a:t>
            </a:r>
            <a:br>
              <a:rPr lang="en-US" dirty="0">
                <a:latin typeface="Franklin Gothic Book"/>
                <a:cs typeface="Arial"/>
              </a:rPr>
            </a:br>
            <a:r>
              <a:rPr lang="en-US" dirty="0">
                <a:latin typeface="Franklin Gothic Book"/>
                <a:cs typeface="Arial"/>
              </a:rPr>
              <a:t>If Transponder, they get charges. If not, then it's the trailer which gets charged -&gt;</a:t>
            </a:r>
            <a:br>
              <a:rPr lang="en-US" dirty="0">
                <a:latin typeface="Franklin Gothic Book"/>
                <a:cs typeface="Arial"/>
              </a:rPr>
            </a:br>
            <a:r>
              <a:rPr lang="en-US" dirty="0">
                <a:latin typeface="Franklin Gothic Book"/>
                <a:cs typeface="Arial"/>
              </a:rPr>
              <a:t>Company who's driving the truck is responsible for the toll amount.</a:t>
            </a:r>
            <a:br>
              <a:rPr lang="en-US" dirty="0">
                <a:latin typeface="Franklin Gothic Book"/>
                <a:cs typeface="Arial"/>
              </a:rPr>
            </a:br>
            <a:r>
              <a:rPr lang="en-US" dirty="0">
                <a:latin typeface="Franklin Gothic Book"/>
                <a:cs typeface="Arial"/>
              </a:rPr>
              <a:t>Mandate is not easy</a:t>
            </a:r>
            <a:endParaRPr lang="en-US" dirty="0">
              <a:cs typeface="Arial"/>
            </a:endParaRPr>
          </a:p>
        </p:txBody>
      </p:sp>
      <p:sp>
        <p:nvSpPr>
          <p:cNvPr id="5" name="Date Placeholder 4">
            <a:extLst>
              <a:ext uri="{FF2B5EF4-FFF2-40B4-BE49-F238E27FC236}">
                <a16:creationId xmlns:a16="http://schemas.microsoft.com/office/drawing/2014/main" id="{2A1E4398-3678-F299-3421-6ECCC4239826}"/>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45506DB7-5EF4-00AA-8679-884BE021528A}"/>
              </a:ext>
            </a:extLst>
          </p:cNvPr>
          <p:cNvSpPr>
            <a:spLocks noGrp="1"/>
          </p:cNvSpPr>
          <p:nvPr>
            <p:ph type="sldNum" sz="quarter" idx="12"/>
          </p:nvPr>
        </p:nvSpPr>
        <p:spPr/>
        <p:txBody>
          <a:bodyPr/>
          <a:lstStyle/>
          <a:p>
            <a:fld id="{8A7A6979-0714-4377-B894-6BE4C2D6E202}" type="slidenum">
              <a:rPr lang="en-US" smtClean="0"/>
              <a:pPr/>
              <a:t>45</a:t>
            </a:fld>
            <a:endParaRPr lang="en-US"/>
          </a:p>
        </p:txBody>
      </p:sp>
    </p:spTree>
    <p:extLst>
      <p:ext uri="{BB962C8B-B14F-4D97-AF65-F5344CB8AC3E}">
        <p14:creationId xmlns:p14="http://schemas.microsoft.com/office/powerpoint/2010/main" val="1605652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62C62-841D-5DB2-DEA5-31704ECE0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3F4F7-2F62-965A-8F59-9BA7DD6CFFAC}"/>
              </a:ext>
            </a:extLst>
          </p:cNvPr>
          <p:cNvSpPr>
            <a:spLocks noGrp="1"/>
          </p:cNvSpPr>
          <p:nvPr>
            <p:ph type="ctrTitle"/>
          </p:nvPr>
        </p:nvSpPr>
        <p:spPr/>
        <p:txBody>
          <a:bodyPr/>
          <a:lstStyle/>
          <a:p>
            <a:r>
              <a:rPr lang="en-US" dirty="0">
                <a:latin typeface="Franklin Gothic Book"/>
              </a:rPr>
              <a:t>Who's the target to be identified for Tolls</a:t>
            </a:r>
            <a:endParaRPr lang="en-US" dirty="0"/>
          </a:p>
        </p:txBody>
      </p:sp>
      <p:sp>
        <p:nvSpPr>
          <p:cNvPr id="5" name="Date Placeholder 4">
            <a:extLst>
              <a:ext uri="{FF2B5EF4-FFF2-40B4-BE49-F238E27FC236}">
                <a16:creationId xmlns:a16="http://schemas.microsoft.com/office/drawing/2014/main" id="{DBD2B756-D09D-8192-9291-BF7348720B99}"/>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65D5D4E2-9C48-CBBF-CC73-9F7268ABDB33}"/>
              </a:ext>
            </a:extLst>
          </p:cNvPr>
          <p:cNvSpPr>
            <a:spLocks noGrp="1"/>
          </p:cNvSpPr>
          <p:nvPr>
            <p:ph type="sldNum" sz="quarter" idx="12"/>
          </p:nvPr>
        </p:nvSpPr>
        <p:spPr/>
        <p:txBody>
          <a:bodyPr/>
          <a:lstStyle/>
          <a:p>
            <a:fld id="{8A7A6979-0714-4377-B894-6BE4C2D6E202}" type="slidenum">
              <a:rPr lang="en-US" smtClean="0"/>
              <a:pPr/>
              <a:t>46</a:t>
            </a:fld>
            <a:endParaRPr lang="en-US"/>
          </a:p>
        </p:txBody>
      </p:sp>
      <p:cxnSp>
        <p:nvCxnSpPr>
          <p:cNvPr id="11" name="Straight Arrow Connector 10">
            <a:extLst>
              <a:ext uri="{FF2B5EF4-FFF2-40B4-BE49-F238E27FC236}">
                <a16:creationId xmlns:a16="http://schemas.microsoft.com/office/drawing/2014/main" id="{60BA67AA-67AE-5C9F-AADF-C605F492DDFC}"/>
              </a:ext>
            </a:extLst>
          </p:cNvPr>
          <p:cNvCxnSpPr/>
          <p:nvPr/>
        </p:nvCxnSpPr>
        <p:spPr>
          <a:xfrm>
            <a:off x="3071283" y="3309034"/>
            <a:ext cx="464670" cy="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1A2ABC2-B960-66C1-1551-A6E7FBD4D6EE}"/>
              </a:ext>
            </a:extLst>
          </p:cNvPr>
          <p:cNvSpPr/>
          <p:nvPr/>
        </p:nvSpPr>
        <p:spPr>
          <a:xfrm>
            <a:off x="1258607" y="3001991"/>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Driver passes through a Toll</a:t>
            </a:r>
          </a:p>
        </p:txBody>
      </p:sp>
      <p:sp>
        <p:nvSpPr>
          <p:cNvPr id="15" name="TextBox 14">
            <a:extLst>
              <a:ext uri="{FF2B5EF4-FFF2-40B4-BE49-F238E27FC236}">
                <a16:creationId xmlns:a16="http://schemas.microsoft.com/office/drawing/2014/main" id="{25EE0315-CF41-8FDC-0F88-C5E1E40B52C8}"/>
              </a:ext>
            </a:extLst>
          </p:cNvPr>
          <p:cNvSpPr txBox="1"/>
          <p:nvPr/>
        </p:nvSpPr>
        <p:spPr>
          <a:xfrm>
            <a:off x="1179356" y="3819462"/>
            <a:ext cx="19675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solidFill>
                  <a:srgbClr val="FF0000"/>
                </a:solidFill>
              </a:rPr>
              <a:t>What is the information sharing or What happens here?</a:t>
            </a:r>
          </a:p>
        </p:txBody>
      </p:sp>
      <p:sp>
        <p:nvSpPr>
          <p:cNvPr id="16" name="Rectangle: Rounded Corners 15">
            <a:extLst>
              <a:ext uri="{FF2B5EF4-FFF2-40B4-BE49-F238E27FC236}">
                <a16:creationId xmlns:a16="http://schemas.microsoft.com/office/drawing/2014/main" id="{F504B42B-CB65-A6A9-A75F-F45F2842FDF0}"/>
              </a:ext>
            </a:extLst>
          </p:cNvPr>
          <p:cNvSpPr/>
          <p:nvPr/>
        </p:nvSpPr>
        <p:spPr>
          <a:xfrm>
            <a:off x="6449732" y="4249766"/>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#2: To Identify </a:t>
            </a:r>
            <a:r>
              <a:rPr lang="en-US" b="1" dirty="0"/>
              <a:t>Driver</a:t>
            </a:r>
          </a:p>
        </p:txBody>
      </p:sp>
      <p:sp>
        <p:nvSpPr>
          <p:cNvPr id="17" name="Rectangle: Rounded Corners 16">
            <a:extLst>
              <a:ext uri="{FF2B5EF4-FFF2-40B4-BE49-F238E27FC236}">
                <a16:creationId xmlns:a16="http://schemas.microsoft.com/office/drawing/2014/main" id="{AF68543D-A415-CDA8-8418-EF8451342A86}"/>
              </a:ext>
            </a:extLst>
          </p:cNvPr>
          <p:cNvSpPr/>
          <p:nvPr/>
        </p:nvSpPr>
        <p:spPr>
          <a:xfrm>
            <a:off x="6449732" y="1477991"/>
            <a:ext cx="1812863" cy="1503394"/>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#1: To Identify </a:t>
            </a:r>
            <a:r>
              <a:rPr lang="en-US" b="1" dirty="0"/>
              <a:t>Customer </a:t>
            </a:r>
            <a:r>
              <a:rPr lang="en-US" dirty="0"/>
              <a:t>(not driver, but who leased out the Trailer)</a:t>
            </a:r>
          </a:p>
        </p:txBody>
      </p:sp>
      <p:cxnSp>
        <p:nvCxnSpPr>
          <p:cNvPr id="18" name="Straight Arrow Connector 17">
            <a:extLst>
              <a:ext uri="{FF2B5EF4-FFF2-40B4-BE49-F238E27FC236}">
                <a16:creationId xmlns:a16="http://schemas.microsoft.com/office/drawing/2014/main" id="{27C6396E-C972-672E-4B37-AC2CB350B69C}"/>
              </a:ext>
            </a:extLst>
          </p:cNvPr>
          <p:cNvCxnSpPr>
            <a:cxnSpLocks/>
          </p:cNvCxnSpPr>
          <p:nvPr/>
        </p:nvCxnSpPr>
        <p:spPr>
          <a:xfrm flipV="1">
            <a:off x="5309658" y="1986801"/>
            <a:ext cx="1102845" cy="1331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0A4324E-FBF7-6770-9515-4B0FC5B21B98}"/>
              </a:ext>
            </a:extLst>
          </p:cNvPr>
          <p:cNvSpPr txBox="1"/>
          <p:nvPr/>
        </p:nvSpPr>
        <p:spPr>
          <a:xfrm>
            <a:off x="8561230" y="1676337"/>
            <a:ext cx="32914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Use Telematics data to identify the VIN of the trailer which can connect to Customer</a:t>
            </a:r>
          </a:p>
        </p:txBody>
      </p:sp>
      <p:sp>
        <p:nvSpPr>
          <p:cNvPr id="3" name="TextBox 2">
            <a:extLst>
              <a:ext uri="{FF2B5EF4-FFF2-40B4-BE49-F238E27FC236}">
                <a16:creationId xmlns:a16="http://schemas.microsoft.com/office/drawing/2014/main" id="{2B8DB172-B9EA-7D54-0864-D351294771B3}"/>
              </a:ext>
            </a:extLst>
          </p:cNvPr>
          <p:cNvSpPr txBox="1"/>
          <p:nvPr/>
        </p:nvSpPr>
        <p:spPr>
          <a:xfrm>
            <a:off x="8561230" y="4095687"/>
            <a:ext cx="32914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Use Name on Inspection Report (Low adherence -&gt; Low accuracy) to identify a driver</a:t>
            </a:r>
          </a:p>
        </p:txBody>
      </p:sp>
      <p:cxnSp>
        <p:nvCxnSpPr>
          <p:cNvPr id="4" name="Straight Arrow Connector 3">
            <a:extLst>
              <a:ext uri="{FF2B5EF4-FFF2-40B4-BE49-F238E27FC236}">
                <a16:creationId xmlns:a16="http://schemas.microsoft.com/office/drawing/2014/main" id="{354F7FE5-B4DA-8A71-5DCE-51DB11F71552}"/>
              </a:ext>
            </a:extLst>
          </p:cNvPr>
          <p:cNvCxnSpPr>
            <a:cxnSpLocks/>
          </p:cNvCxnSpPr>
          <p:nvPr/>
        </p:nvCxnSpPr>
        <p:spPr>
          <a:xfrm>
            <a:off x="5309658" y="3337607"/>
            <a:ext cx="1102845" cy="125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D80563B-77DE-A2EF-CB1B-3607E1897C38}"/>
              </a:ext>
            </a:extLst>
          </p:cNvPr>
          <p:cNvSpPr/>
          <p:nvPr/>
        </p:nvSpPr>
        <p:spPr>
          <a:xfrm>
            <a:off x="3544607" y="3001991"/>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Wabash gets charged for Toll</a:t>
            </a:r>
          </a:p>
        </p:txBody>
      </p:sp>
    </p:spTree>
    <p:extLst>
      <p:ext uri="{BB962C8B-B14F-4D97-AF65-F5344CB8AC3E}">
        <p14:creationId xmlns:p14="http://schemas.microsoft.com/office/powerpoint/2010/main" val="119294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B45C2-51DF-676F-191E-0CFD71FE2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EA925-3E56-72D8-CBCB-E63018D5C586}"/>
              </a:ext>
            </a:extLst>
          </p:cNvPr>
          <p:cNvSpPr>
            <a:spLocks noGrp="1"/>
          </p:cNvSpPr>
          <p:nvPr>
            <p:ph type="ctrTitle"/>
          </p:nvPr>
        </p:nvSpPr>
        <p:spPr/>
        <p:txBody>
          <a:bodyPr/>
          <a:lstStyle/>
          <a:p>
            <a:r>
              <a:rPr lang="en-US" dirty="0">
                <a:latin typeface="Franklin Gothic Book"/>
              </a:rPr>
              <a:t>Open Questions around Damage Attribution</a:t>
            </a:r>
            <a:endParaRPr lang="en-US" dirty="0"/>
          </a:p>
        </p:txBody>
      </p:sp>
      <p:sp>
        <p:nvSpPr>
          <p:cNvPr id="3" name="Subtitle 2">
            <a:extLst>
              <a:ext uri="{FF2B5EF4-FFF2-40B4-BE49-F238E27FC236}">
                <a16:creationId xmlns:a16="http://schemas.microsoft.com/office/drawing/2014/main" id="{250A1B85-BB54-1345-69E3-1BFC71B552DA}"/>
              </a:ext>
            </a:extLst>
          </p:cNvPr>
          <p:cNvSpPr>
            <a:spLocks noGrp="1"/>
          </p:cNvSpPr>
          <p:nvPr>
            <p:ph type="subTitle" idx="1"/>
          </p:nvPr>
        </p:nvSpPr>
        <p:spPr/>
        <p:txBody>
          <a:bodyPr/>
          <a:lstStyle/>
          <a:p>
            <a:r>
              <a:rPr lang="en-US" dirty="0">
                <a:latin typeface="Franklin Gothic Book"/>
              </a:rPr>
              <a:t>Questions</a:t>
            </a:r>
            <a:endParaRPr lang="en-US" dirty="0"/>
          </a:p>
        </p:txBody>
      </p:sp>
      <p:sp>
        <p:nvSpPr>
          <p:cNvPr id="4" name="Text Placeholder 3">
            <a:extLst>
              <a:ext uri="{FF2B5EF4-FFF2-40B4-BE49-F238E27FC236}">
                <a16:creationId xmlns:a16="http://schemas.microsoft.com/office/drawing/2014/main" id="{64091987-21DD-7F19-C7D1-1450EECA3195}"/>
              </a:ext>
            </a:extLst>
          </p:cNvPr>
          <p:cNvSpPr>
            <a:spLocks noGrp="1"/>
          </p:cNvSpPr>
          <p:nvPr>
            <p:ph type="body" sz="quarter" idx="14"/>
          </p:nvPr>
        </p:nvSpPr>
        <p:spPr/>
        <p:txBody>
          <a:bodyPr vert="horz" lIns="0" tIns="0" rIns="0" bIns="0" rtlCol="0" anchor="t">
            <a:normAutofit/>
          </a:bodyPr>
          <a:lstStyle/>
          <a:p>
            <a:pPr marL="342900" indent="-342900">
              <a:buAutoNum type="arabicPeriod"/>
            </a:pPr>
            <a:r>
              <a:rPr lang="en-US" dirty="0">
                <a:latin typeface="Franklin Gothic Book"/>
                <a:cs typeface="Arial"/>
              </a:rPr>
              <a:t>What are the types of Damages Wabash is trying to identify? What details are perused in the report during the audit or manual review?</a:t>
            </a:r>
            <a:endParaRPr lang="en-US" dirty="0" err="1"/>
          </a:p>
          <a:p>
            <a:pPr marL="525780" lvl="1" indent="-342900">
              <a:buClr>
                <a:srgbClr val="555960"/>
              </a:buClr>
              <a:buFont typeface="Wingdings" charset="2"/>
              <a:buAutoNum type="arabicPeriod"/>
            </a:pPr>
            <a:r>
              <a:rPr lang="en-US">
                <a:solidFill>
                  <a:srgbClr val="000000"/>
                </a:solidFill>
                <a:latin typeface="Franklin Gothic Book"/>
                <a:cs typeface="Arial"/>
              </a:rPr>
              <a:t>Body damages</a:t>
            </a:r>
            <a:endParaRPr lang="en-US" dirty="0">
              <a:solidFill>
                <a:srgbClr val="000000"/>
              </a:solidFill>
              <a:latin typeface="Franklin Gothic Book"/>
              <a:cs typeface="Arial"/>
            </a:endParaRPr>
          </a:p>
          <a:p>
            <a:pPr marL="525780" lvl="1" indent="-342900">
              <a:buClr>
                <a:srgbClr val="555960"/>
              </a:buClr>
              <a:buAutoNum type="arabicPeriod"/>
            </a:pPr>
            <a:r>
              <a:rPr lang="en-US">
                <a:solidFill>
                  <a:srgbClr val="000000"/>
                </a:solidFill>
                <a:latin typeface="Franklin Gothic Book"/>
                <a:cs typeface="Arial"/>
              </a:rPr>
              <a:t>Tyres</a:t>
            </a:r>
            <a:endParaRPr lang="en-US" dirty="0">
              <a:solidFill>
                <a:srgbClr val="000000"/>
              </a:solidFill>
              <a:latin typeface="Franklin Gothic Book"/>
              <a:cs typeface="Arial"/>
            </a:endParaRPr>
          </a:p>
          <a:p>
            <a:pPr marL="525780" lvl="1" indent="-342900">
              <a:buClr>
                <a:srgbClr val="555960"/>
              </a:buClr>
              <a:buAutoNum type="arabicPeriod"/>
            </a:pPr>
            <a:r>
              <a:rPr lang="en-US" dirty="0">
                <a:solidFill>
                  <a:srgbClr val="000000"/>
                </a:solidFill>
                <a:latin typeface="Franklin Gothic Book"/>
                <a:cs typeface="Arial"/>
              </a:rPr>
              <a:t>….</a:t>
            </a:r>
            <a:br>
              <a:rPr lang="en-US" dirty="0">
                <a:solidFill>
                  <a:srgbClr val="000000"/>
                </a:solidFill>
                <a:latin typeface="Franklin Gothic Book"/>
                <a:cs typeface="Arial"/>
              </a:rPr>
            </a:br>
            <a:r>
              <a:rPr lang="en-US" dirty="0">
                <a:solidFill>
                  <a:srgbClr val="000000"/>
                </a:solidFill>
                <a:latin typeface="Franklin Gothic Book"/>
                <a:cs typeface="Arial"/>
              </a:rPr>
              <a:t>Need to identify if it's negligence or wear and tear</a:t>
            </a:r>
          </a:p>
          <a:p>
            <a:pPr marL="342900" indent="-342900">
              <a:buAutoNum type="arabicPeriod"/>
            </a:pPr>
            <a:r>
              <a:rPr lang="en-US" dirty="0">
                <a:latin typeface="Franklin Gothic Book"/>
                <a:cs typeface="Arial"/>
              </a:rPr>
              <a:t>Does insurance cover damages? If so, what’s the objective behind attributing damages back to drivers?</a:t>
            </a:r>
            <a:endParaRPr lang="en-US" dirty="0"/>
          </a:p>
        </p:txBody>
      </p:sp>
      <p:sp>
        <p:nvSpPr>
          <p:cNvPr id="5" name="Date Placeholder 4">
            <a:extLst>
              <a:ext uri="{FF2B5EF4-FFF2-40B4-BE49-F238E27FC236}">
                <a16:creationId xmlns:a16="http://schemas.microsoft.com/office/drawing/2014/main" id="{88602423-780A-80DA-CEEC-3936787DAA7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93B005BF-9958-1A21-367E-F32AC5E90CB9}"/>
              </a:ext>
            </a:extLst>
          </p:cNvPr>
          <p:cNvSpPr>
            <a:spLocks noGrp="1"/>
          </p:cNvSpPr>
          <p:nvPr>
            <p:ph type="sldNum" sz="quarter" idx="12"/>
          </p:nvPr>
        </p:nvSpPr>
        <p:spPr/>
        <p:txBody>
          <a:bodyPr/>
          <a:lstStyle/>
          <a:p>
            <a:fld id="{8A7A6979-0714-4377-B894-6BE4C2D6E202}" type="slidenum">
              <a:rPr lang="en-US" smtClean="0"/>
              <a:pPr/>
              <a:t>47</a:t>
            </a:fld>
            <a:endParaRPr lang="en-US"/>
          </a:p>
        </p:txBody>
      </p:sp>
    </p:spTree>
    <p:extLst>
      <p:ext uri="{BB962C8B-B14F-4D97-AF65-F5344CB8AC3E}">
        <p14:creationId xmlns:p14="http://schemas.microsoft.com/office/powerpoint/2010/main" val="3273186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7A549-474D-5FBE-486C-00424AC91B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1FB9A-2571-470C-D15F-384248A67441}"/>
              </a:ext>
            </a:extLst>
          </p:cNvPr>
          <p:cNvSpPr>
            <a:spLocks noGrp="1"/>
          </p:cNvSpPr>
          <p:nvPr>
            <p:ph type="ctrTitle"/>
          </p:nvPr>
        </p:nvSpPr>
        <p:spPr/>
        <p:txBody>
          <a:bodyPr/>
          <a:lstStyle/>
          <a:p>
            <a:r>
              <a:rPr lang="en-US" dirty="0">
                <a:latin typeface="Franklin Gothic Book"/>
              </a:rPr>
              <a:t>What's the target for Damages</a:t>
            </a:r>
            <a:endParaRPr lang="en-US" dirty="0"/>
          </a:p>
        </p:txBody>
      </p:sp>
      <p:sp>
        <p:nvSpPr>
          <p:cNvPr id="5" name="Date Placeholder 4">
            <a:extLst>
              <a:ext uri="{FF2B5EF4-FFF2-40B4-BE49-F238E27FC236}">
                <a16:creationId xmlns:a16="http://schemas.microsoft.com/office/drawing/2014/main" id="{F409A022-523E-03EF-ED26-0A64801CA1DA}"/>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6A12C34B-9E8D-064B-5287-CD0567378C5C}"/>
              </a:ext>
            </a:extLst>
          </p:cNvPr>
          <p:cNvSpPr>
            <a:spLocks noGrp="1"/>
          </p:cNvSpPr>
          <p:nvPr>
            <p:ph type="sldNum" sz="quarter" idx="12"/>
          </p:nvPr>
        </p:nvSpPr>
        <p:spPr/>
        <p:txBody>
          <a:bodyPr/>
          <a:lstStyle/>
          <a:p>
            <a:fld id="{8A7A6979-0714-4377-B894-6BE4C2D6E202}" type="slidenum">
              <a:rPr lang="en-US" smtClean="0"/>
              <a:pPr/>
              <a:t>48</a:t>
            </a:fld>
            <a:endParaRPr lang="en-US"/>
          </a:p>
        </p:txBody>
      </p:sp>
      <p:graphicFrame>
        <p:nvGraphicFramePr>
          <p:cNvPr id="8" name="Table 7">
            <a:extLst>
              <a:ext uri="{FF2B5EF4-FFF2-40B4-BE49-F238E27FC236}">
                <a16:creationId xmlns:a16="http://schemas.microsoft.com/office/drawing/2014/main" id="{9D4920F1-4538-8904-DD74-552464D3CB74}"/>
              </a:ext>
            </a:extLst>
          </p:cNvPr>
          <p:cNvGraphicFramePr>
            <a:graphicFrameLocks noGrp="1"/>
          </p:cNvGraphicFramePr>
          <p:nvPr>
            <p:extLst>
              <p:ext uri="{D42A27DB-BD31-4B8C-83A1-F6EECF244321}">
                <p14:modId xmlns:p14="http://schemas.microsoft.com/office/powerpoint/2010/main" val="1273991246"/>
              </p:ext>
            </p:extLst>
          </p:nvPr>
        </p:nvGraphicFramePr>
        <p:xfrm>
          <a:off x="1133475" y="1333500"/>
          <a:ext cx="9596088" cy="3896397"/>
        </p:xfrm>
        <a:graphic>
          <a:graphicData uri="http://schemas.openxmlformats.org/drawingml/2006/table">
            <a:tbl>
              <a:tblPr firstRow="1" bandRow="1">
                <a:tableStyleId>{00A15C55-8517-42AA-B614-E9B94910E393}</a:tableStyleId>
              </a:tblPr>
              <a:tblGrid>
                <a:gridCol w="2169057">
                  <a:extLst>
                    <a:ext uri="{9D8B030D-6E8A-4147-A177-3AD203B41FA5}">
                      <a16:colId xmlns:a16="http://schemas.microsoft.com/office/drawing/2014/main" val="3647677344"/>
                    </a:ext>
                  </a:extLst>
                </a:gridCol>
                <a:gridCol w="2169057">
                  <a:extLst>
                    <a:ext uri="{9D8B030D-6E8A-4147-A177-3AD203B41FA5}">
                      <a16:colId xmlns:a16="http://schemas.microsoft.com/office/drawing/2014/main" val="2793450861"/>
                    </a:ext>
                  </a:extLst>
                </a:gridCol>
                <a:gridCol w="2628987">
                  <a:extLst>
                    <a:ext uri="{9D8B030D-6E8A-4147-A177-3AD203B41FA5}">
                      <a16:colId xmlns:a16="http://schemas.microsoft.com/office/drawing/2014/main" val="1874200347"/>
                    </a:ext>
                  </a:extLst>
                </a:gridCol>
                <a:gridCol w="2628987">
                  <a:extLst>
                    <a:ext uri="{9D8B030D-6E8A-4147-A177-3AD203B41FA5}">
                      <a16:colId xmlns:a16="http://schemas.microsoft.com/office/drawing/2014/main" val="4019465395"/>
                    </a:ext>
                  </a:extLst>
                </a:gridCol>
              </a:tblGrid>
              <a:tr h="628239">
                <a:tc>
                  <a:txBody>
                    <a:bodyPr/>
                    <a:lstStyle/>
                    <a:p>
                      <a:pPr algn="ctr"/>
                      <a:r>
                        <a:rPr lang="en-US" dirty="0"/>
                        <a:t>Damage can happen at ...</a:t>
                      </a:r>
                    </a:p>
                  </a:txBody>
                  <a:tcPr anchor="ctr">
                    <a:lnL w="0">
                      <a:noFill/>
                    </a:lnL>
                    <a:lnR w="12700">
                      <a:solidFill>
                        <a:schemeClr val="tx1"/>
                      </a:solidFill>
                    </a:lnR>
                    <a:lnT w="0">
                      <a:noFill/>
                    </a:lnT>
                    <a:lnB w="12700">
                      <a:solidFill>
                        <a:schemeClr val="tx1"/>
                      </a:solidFill>
                    </a:lnB>
                  </a:tcPr>
                </a:tc>
                <a:tc>
                  <a:txBody>
                    <a:bodyPr/>
                    <a:lstStyle/>
                    <a:p>
                      <a:pPr algn="ctr"/>
                      <a:r>
                        <a:rPr lang="en-US" dirty="0"/>
                        <a:t>Who might be responsible</a:t>
                      </a:r>
                    </a:p>
                  </a:txBody>
                  <a:tcPr anchor="ctr">
                    <a:lnL w="12700">
                      <a:solidFill>
                        <a:schemeClr val="tx1"/>
                      </a:solidFill>
                    </a:lnL>
                    <a:lnR w="12700">
                      <a:solidFill>
                        <a:schemeClr val="tx1"/>
                      </a:solidFill>
                    </a:lnR>
                    <a:lnT w="0">
                      <a:noFill/>
                    </a:lnT>
                    <a:lnB w="12700">
                      <a:solidFill>
                        <a:schemeClr val="tx1"/>
                      </a:solidFill>
                    </a:lnB>
                  </a:tcPr>
                </a:tc>
                <a:tc>
                  <a:txBody>
                    <a:bodyPr/>
                    <a:lstStyle/>
                    <a:p>
                      <a:pPr algn="ctr"/>
                      <a:r>
                        <a:rPr lang="en-US" dirty="0"/>
                        <a:t>Type of damages</a:t>
                      </a:r>
                    </a:p>
                  </a:txBody>
                  <a:tcPr anchor="ctr">
                    <a:lnL w="12700">
                      <a:solidFill>
                        <a:schemeClr val="tx1"/>
                      </a:solidFill>
                    </a:lnL>
                    <a:lnR w="12700">
                      <a:solidFill>
                        <a:schemeClr val="tx1"/>
                      </a:solidFill>
                    </a:lnR>
                    <a:lnT w="0">
                      <a:noFill/>
                    </a:lnT>
                    <a:lnB w="12700">
                      <a:solidFill>
                        <a:schemeClr val="tx1"/>
                      </a:solidFill>
                    </a:lnB>
                  </a:tcPr>
                </a:tc>
                <a:tc>
                  <a:txBody>
                    <a:bodyPr/>
                    <a:lstStyle/>
                    <a:p>
                      <a:pPr lvl="0" algn="ctr">
                        <a:buNone/>
                      </a:pPr>
                      <a:r>
                        <a:rPr lang="en-US" dirty="0"/>
                        <a:t>Can it be identified?</a:t>
                      </a:r>
                    </a:p>
                  </a:txBody>
                  <a:tcPr anchor="ctr">
                    <a:lnL w="12700">
                      <a:solidFill>
                        <a:schemeClr val="tx1"/>
                      </a:solidFill>
                    </a:lnL>
                    <a:lnR w="0">
                      <a:noFill/>
                    </a:lnR>
                    <a:lnT w="0">
                      <a:noFill/>
                    </a:lnT>
                    <a:lnB w="12700">
                      <a:solidFill>
                        <a:schemeClr val="tx1"/>
                      </a:solidFill>
                    </a:lnB>
                  </a:tcPr>
                </a:tc>
                <a:extLst>
                  <a:ext uri="{0D108BD9-81ED-4DB2-BD59-A6C34878D82A}">
                    <a16:rowId xmlns:a16="http://schemas.microsoft.com/office/drawing/2014/main" val="1373311438"/>
                  </a:ext>
                </a:extLst>
              </a:tr>
              <a:tr h="628239">
                <a:tc>
                  <a:txBody>
                    <a:bodyPr/>
                    <a:lstStyle/>
                    <a:p>
                      <a:pPr algn="ctr"/>
                      <a:r>
                        <a:rPr lang="en-US" dirty="0"/>
                        <a:t>On the road</a:t>
                      </a:r>
                    </a:p>
                  </a:txBody>
                  <a:tcPr anchor="ctr">
                    <a:lnL w="0">
                      <a:noFill/>
                    </a:lnL>
                    <a:lnR w="12700">
                      <a:solidFill>
                        <a:schemeClr val="tx1"/>
                      </a:solidFill>
                    </a:lnR>
                    <a:lnT w="12700">
                      <a:solidFill>
                        <a:schemeClr val="tx1"/>
                      </a:solidFill>
                    </a:lnT>
                    <a:lnB w="12700">
                      <a:solidFill>
                        <a:schemeClr val="tx1"/>
                      </a:solidFill>
                    </a:lnB>
                  </a:tcPr>
                </a:tc>
                <a:tc>
                  <a:txBody>
                    <a:bodyPr/>
                    <a:lstStyle/>
                    <a:p>
                      <a:pPr algn="ctr"/>
                      <a:r>
                        <a:rPr lang="en-US" sz="1400" dirty="0"/>
                        <a:t>Driver, and which driver?</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400" dirty="0"/>
                        <a:t>Collision, Structural Damages like dent and scratches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endParaRPr lang="en-US" sz="1400" dirty="0"/>
                    </a:p>
                  </a:txBody>
                  <a:tcPr anchor="ctr">
                    <a:lnL w="12700">
                      <a:solidFill>
                        <a:schemeClr val="tx1"/>
                      </a:solidFill>
                    </a:lnL>
                    <a:lnR w="0">
                      <a:noFill/>
                    </a:lnR>
                    <a:lnT w="12700">
                      <a:solidFill>
                        <a:schemeClr val="tx1"/>
                      </a:solidFill>
                    </a:lnT>
                    <a:lnB w="12700">
                      <a:solidFill>
                        <a:schemeClr val="tx1"/>
                      </a:solidFill>
                    </a:lnB>
                  </a:tcPr>
                </a:tc>
                <a:extLst>
                  <a:ext uri="{0D108BD9-81ED-4DB2-BD59-A6C34878D82A}">
                    <a16:rowId xmlns:a16="http://schemas.microsoft.com/office/drawing/2014/main" val="1302210569"/>
                  </a:ext>
                </a:extLst>
              </a:tr>
              <a:tr h="628239">
                <a:tc>
                  <a:txBody>
                    <a:bodyPr/>
                    <a:lstStyle/>
                    <a:p>
                      <a:pPr algn="ctr"/>
                      <a:r>
                        <a:rPr lang="en-US" dirty="0"/>
                        <a:t>At the parked Yard, while loading</a:t>
                      </a:r>
                    </a:p>
                  </a:txBody>
                  <a:tcPr anchor="ctr">
                    <a:lnL w="0">
                      <a:noFill/>
                    </a:lnL>
                    <a:lnR w="12700">
                      <a:solidFill>
                        <a:schemeClr val="tx1"/>
                      </a:solidFill>
                    </a:lnR>
                    <a:lnT w="12700">
                      <a:solidFill>
                        <a:schemeClr val="tx1"/>
                      </a:solidFill>
                    </a:lnT>
                    <a:lnB w="12700">
                      <a:solidFill>
                        <a:schemeClr val="tx1"/>
                      </a:solidFill>
                    </a:lnB>
                  </a:tcPr>
                </a:tc>
                <a:tc>
                  <a:txBody>
                    <a:bodyPr/>
                    <a:lstStyle/>
                    <a:p>
                      <a:pPr algn="ctr"/>
                      <a:r>
                        <a:rPr lang="en-US" sz="1400" dirty="0"/>
                        <a:t>Location Personnel</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400" dirty="0"/>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endParaRPr lang="en-US" sz="1400" dirty="0"/>
                    </a:p>
                  </a:txBody>
                  <a:tcPr anchor="ctr">
                    <a:lnL w="12700">
                      <a:solidFill>
                        <a:schemeClr val="tx1"/>
                      </a:solidFill>
                    </a:lnL>
                    <a:lnR w="0">
                      <a:noFill/>
                    </a:lnR>
                    <a:lnT w="12700">
                      <a:solidFill>
                        <a:schemeClr val="tx1"/>
                      </a:solidFill>
                    </a:lnT>
                    <a:lnB w="12700">
                      <a:solidFill>
                        <a:schemeClr val="tx1"/>
                      </a:solidFill>
                    </a:lnB>
                  </a:tcPr>
                </a:tc>
                <a:extLst>
                  <a:ext uri="{0D108BD9-81ED-4DB2-BD59-A6C34878D82A}">
                    <a16:rowId xmlns:a16="http://schemas.microsoft.com/office/drawing/2014/main" val="3864807236"/>
                  </a:ext>
                </a:extLst>
              </a:tr>
              <a:tr h="628239">
                <a:tc>
                  <a:txBody>
                    <a:bodyPr/>
                    <a:lstStyle/>
                    <a:p>
                      <a:pPr lvl="0" algn="ctr">
                        <a:buNone/>
                      </a:pPr>
                      <a:r>
                        <a:rPr lang="en-US" dirty="0"/>
                        <a:t>Weather-related</a:t>
                      </a:r>
                    </a:p>
                  </a:txBody>
                  <a:tcPr anchor="ctr">
                    <a:lnL w="0">
                      <a:noFill/>
                    </a:lnL>
                    <a:lnR w="12700">
                      <a:solidFill>
                        <a:schemeClr val="tx1"/>
                      </a:solidFill>
                    </a:lnR>
                    <a:lnT w="12700">
                      <a:solidFill>
                        <a:schemeClr val="tx1"/>
                      </a:solidFill>
                    </a:lnT>
                    <a:lnB w="0">
                      <a:noFill/>
                    </a:lnB>
                  </a:tcPr>
                </a:tc>
                <a:tc>
                  <a:txBody>
                    <a:bodyPr/>
                    <a:lstStyle/>
                    <a:p>
                      <a:pPr lvl="0" algn="ctr">
                        <a:buNone/>
                      </a:pPr>
                      <a:endParaRPr lang="en-US" sz="1400" dirty="0"/>
                    </a:p>
                  </a:txBody>
                  <a:tcPr anchor="ctr">
                    <a:lnL w="12700">
                      <a:solidFill>
                        <a:schemeClr val="tx1"/>
                      </a:solidFill>
                    </a:lnL>
                    <a:lnR w="12700">
                      <a:solidFill>
                        <a:schemeClr val="tx1"/>
                      </a:solidFill>
                    </a:lnR>
                    <a:lnT w="12700">
                      <a:solidFill>
                        <a:schemeClr val="tx1"/>
                      </a:solidFill>
                    </a:lnT>
                    <a:lnB w="0">
                      <a:noFill/>
                    </a:lnB>
                    <a:solidFill>
                      <a:schemeClr val="tx2"/>
                    </a:solidFill>
                  </a:tcPr>
                </a:tc>
                <a:tc>
                  <a:txBody>
                    <a:bodyPr/>
                    <a:lstStyle/>
                    <a:p>
                      <a:pPr lvl="0" algn="ctr">
                        <a:buNone/>
                      </a:pPr>
                      <a:endParaRPr lang="en-US" sz="1400" dirty="0"/>
                    </a:p>
                  </a:txBody>
                  <a:tcPr anchor="ctr">
                    <a:lnL w="12700">
                      <a:solidFill>
                        <a:schemeClr val="tx1"/>
                      </a:solidFill>
                    </a:lnL>
                    <a:lnR w="12700">
                      <a:solidFill>
                        <a:schemeClr val="tx1"/>
                      </a:solidFill>
                    </a:lnR>
                    <a:lnT w="12700">
                      <a:solidFill>
                        <a:schemeClr val="tx1"/>
                      </a:solidFill>
                    </a:lnT>
                    <a:lnB w="0">
                      <a:noFill/>
                    </a:lnB>
                    <a:solidFill>
                      <a:schemeClr val="tx2"/>
                    </a:solidFill>
                  </a:tcPr>
                </a:tc>
                <a:tc>
                  <a:txBody>
                    <a:bodyPr/>
                    <a:lstStyle/>
                    <a:p>
                      <a:pPr lvl="0" algn="ctr">
                        <a:buNone/>
                      </a:pPr>
                      <a:endParaRPr lang="en-US" sz="1400" dirty="0"/>
                    </a:p>
                  </a:txBody>
                  <a:tcPr anchor="ctr">
                    <a:lnL w="12700">
                      <a:solidFill>
                        <a:schemeClr val="tx1"/>
                      </a:solidFill>
                    </a:lnL>
                    <a:lnR w="0">
                      <a:noFill/>
                    </a:lnR>
                    <a:lnT w="12700">
                      <a:solidFill>
                        <a:schemeClr val="tx1"/>
                      </a:solidFill>
                    </a:lnT>
                    <a:lnB w="0">
                      <a:noFill/>
                    </a:lnB>
                    <a:solidFill>
                      <a:schemeClr val="tx2"/>
                    </a:solidFill>
                  </a:tcPr>
                </a:tc>
                <a:extLst>
                  <a:ext uri="{0D108BD9-81ED-4DB2-BD59-A6C34878D82A}">
                    <a16:rowId xmlns:a16="http://schemas.microsoft.com/office/drawing/2014/main" val="27283472"/>
                  </a:ext>
                </a:extLst>
              </a:tr>
              <a:tr h="628239">
                <a:tc>
                  <a:txBody>
                    <a:bodyPr/>
                    <a:lstStyle/>
                    <a:p>
                      <a:pPr lvl="0" algn="ctr">
                        <a:buNone/>
                      </a:pPr>
                      <a:r>
                        <a:rPr lang="en-US" dirty="0"/>
                        <a:t>Theft</a:t>
                      </a:r>
                    </a:p>
                  </a:txBody>
                  <a:tcPr anchor="ctr">
                    <a:lnL w="0">
                      <a:noFill/>
                    </a:lnL>
                    <a:lnR w="12700">
                      <a:solidFill>
                        <a:schemeClr val="tx1"/>
                      </a:solidFill>
                    </a:lnR>
                    <a:lnT w="12700">
                      <a:noFill/>
                    </a:lnT>
                    <a:lnB w="0">
                      <a:noFill/>
                    </a:lnB>
                  </a:tcPr>
                </a:tc>
                <a:tc>
                  <a:txBody>
                    <a:bodyPr/>
                    <a:lstStyle/>
                    <a:p>
                      <a:pPr lvl="0" algn="ctr">
                        <a:buNone/>
                      </a:pPr>
                      <a:r>
                        <a:rPr lang="en-US" sz="1400" dirty="0"/>
                        <a:t>Shouldn't happen as Telematics data can track this</a:t>
                      </a:r>
                    </a:p>
                  </a:txBody>
                  <a:tcPr anchor="ctr">
                    <a:lnL w="12700">
                      <a:solidFill>
                        <a:schemeClr val="tx1"/>
                      </a:solidFill>
                    </a:lnL>
                    <a:lnR w="12700">
                      <a:solidFill>
                        <a:schemeClr val="tx1"/>
                      </a:solidFill>
                    </a:lnR>
                    <a:lnT w="12700">
                      <a:noFill/>
                    </a:lnT>
                    <a:lnB w="0">
                      <a:noFill/>
                    </a:lnB>
                    <a:solidFill>
                      <a:schemeClr val="tx2"/>
                    </a:solidFill>
                  </a:tcPr>
                </a:tc>
                <a:tc>
                  <a:txBody>
                    <a:bodyPr/>
                    <a:lstStyle/>
                    <a:p>
                      <a:pPr lvl="0" algn="ctr">
                        <a:buNone/>
                      </a:pPr>
                      <a:endParaRPr lang="en-US" sz="1400" dirty="0"/>
                    </a:p>
                  </a:txBody>
                  <a:tcPr anchor="ctr">
                    <a:lnL w="12700">
                      <a:solidFill>
                        <a:schemeClr val="tx1"/>
                      </a:solidFill>
                    </a:lnL>
                    <a:lnR w="12700">
                      <a:solidFill>
                        <a:schemeClr val="tx1"/>
                      </a:solidFill>
                    </a:lnR>
                    <a:lnT w="12700">
                      <a:noFill/>
                    </a:lnT>
                    <a:lnB w="0">
                      <a:noFill/>
                    </a:lnB>
                    <a:solidFill>
                      <a:schemeClr val="tx2"/>
                    </a:solidFill>
                  </a:tcPr>
                </a:tc>
                <a:tc>
                  <a:txBody>
                    <a:bodyPr/>
                    <a:lstStyle/>
                    <a:p>
                      <a:pPr lvl="0" algn="ctr">
                        <a:buNone/>
                      </a:pPr>
                      <a:endParaRPr lang="en-US" sz="1400" dirty="0"/>
                    </a:p>
                  </a:txBody>
                  <a:tcPr anchor="ctr">
                    <a:lnL w="12700">
                      <a:solidFill>
                        <a:schemeClr val="tx1"/>
                      </a:solidFill>
                    </a:lnL>
                    <a:lnR w="0">
                      <a:noFill/>
                    </a:lnR>
                    <a:lnT w="12700">
                      <a:noFill/>
                    </a:lnT>
                    <a:lnB w="0">
                      <a:noFill/>
                    </a:lnB>
                    <a:solidFill>
                      <a:schemeClr val="tx2"/>
                    </a:solidFill>
                  </a:tcPr>
                </a:tc>
                <a:extLst>
                  <a:ext uri="{0D108BD9-81ED-4DB2-BD59-A6C34878D82A}">
                    <a16:rowId xmlns:a16="http://schemas.microsoft.com/office/drawing/2014/main" val="2687869181"/>
                  </a:ext>
                </a:extLst>
              </a:tr>
              <a:tr h="628239">
                <a:tc>
                  <a:txBody>
                    <a:bodyPr/>
                    <a:lstStyle/>
                    <a:p>
                      <a:pPr algn="ctr"/>
                      <a:r>
                        <a:rPr lang="en-US" dirty="0"/>
                        <a:t>Maintenance Issues</a:t>
                      </a:r>
                    </a:p>
                  </a:txBody>
                  <a:tcPr anchor="ctr">
                    <a:lnL w="0">
                      <a:noFill/>
                    </a:lnL>
                    <a:lnR w="12700">
                      <a:solidFill>
                        <a:schemeClr val="tx1"/>
                      </a:solidFill>
                    </a:lnR>
                    <a:lnT w="12700">
                      <a:noFill/>
                    </a:lnT>
                    <a:lnB w="0">
                      <a:noFill/>
                    </a:lnB>
                  </a:tcPr>
                </a:tc>
                <a:tc>
                  <a:txBody>
                    <a:bodyPr/>
                    <a:lstStyle/>
                    <a:p>
                      <a:pPr algn="ctr"/>
                      <a:r>
                        <a:rPr lang="en-US" sz="1400" dirty="0"/>
                        <a:t>Wabash</a:t>
                      </a:r>
                    </a:p>
                  </a:txBody>
                  <a:tcPr anchor="ctr">
                    <a:lnL w="12700">
                      <a:solidFill>
                        <a:schemeClr val="tx1"/>
                      </a:solidFill>
                    </a:lnL>
                    <a:lnR w="12700">
                      <a:solidFill>
                        <a:schemeClr val="tx1"/>
                      </a:solidFill>
                    </a:lnR>
                    <a:lnT w="12700">
                      <a:noFill/>
                    </a:lnT>
                    <a:lnB w="0">
                      <a:noFill/>
                    </a:lnB>
                  </a:tcPr>
                </a:tc>
                <a:tc>
                  <a:txBody>
                    <a:bodyPr/>
                    <a:lstStyle/>
                    <a:p>
                      <a:pPr algn="ctr"/>
                      <a:r>
                        <a:rPr lang="en-US" sz="1400" dirty="0"/>
                        <a:t>Tyres, Engine part issues</a:t>
                      </a:r>
                    </a:p>
                  </a:txBody>
                  <a:tcPr anchor="ctr">
                    <a:lnL w="12700">
                      <a:solidFill>
                        <a:schemeClr val="tx1"/>
                      </a:solidFill>
                    </a:lnL>
                    <a:lnR w="12700">
                      <a:solidFill>
                        <a:schemeClr val="tx1"/>
                      </a:solidFill>
                    </a:lnR>
                    <a:lnT w="12700">
                      <a:noFill/>
                    </a:lnT>
                    <a:lnB w="0">
                      <a:noFill/>
                    </a:lnB>
                  </a:tcPr>
                </a:tc>
                <a:tc>
                  <a:txBody>
                    <a:bodyPr/>
                    <a:lstStyle/>
                    <a:p>
                      <a:pPr lvl="0" algn="ctr">
                        <a:buNone/>
                      </a:pPr>
                      <a:r>
                        <a:rPr lang="en-US" sz="1400" dirty="0"/>
                        <a:t>Sensor data?</a:t>
                      </a:r>
                    </a:p>
                  </a:txBody>
                  <a:tcPr anchor="ctr">
                    <a:lnL w="12700">
                      <a:solidFill>
                        <a:schemeClr val="tx1"/>
                      </a:solidFill>
                    </a:lnL>
                    <a:lnR w="0">
                      <a:noFill/>
                    </a:lnR>
                    <a:lnT w="12700">
                      <a:noFill/>
                    </a:lnT>
                    <a:lnB w="0">
                      <a:noFill/>
                    </a:lnB>
                  </a:tcPr>
                </a:tc>
                <a:extLst>
                  <a:ext uri="{0D108BD9-81ED-4DB2-BD59-A6C34878D82A}">
                    <a16:rowId xmlns:a16="http://schemas.microsoft.com/office/drawing/2014/main" val="2172350005"/>
                  </a:ext>
                </a:extLst>
              </a:tr>
            </a:tbl>
          </a:graphicData>
        </a:graphic>
      </p:graphicFrame>
    </p:spTree>
    <p:extLst>
      <p:ext uri="{BB962C8B-B14F-4D97-AF65-F5344CB8AC3E}">
        <p14:creationId xmlns:p14="http://schemas.microsoft.com/office/powerpoint/2010/main" val="2557766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DB753-C4B8-878C-A992-1947044D968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F67DA36-599B-D5FC-4930-DB93026A6A9D}"/>
              </a:ext>
            </a:extLst>
          </p:cNvPr>
          <p:cNvSpPr>
            <a:spLocks noGrp="1"/>
          </p:cNvSpPr>
          <p:nvPr>
            <p:ph type="subTitle" idx="1"/>
          </p:nvPr>
        </p:nvSpPr>
        <p:spPr/>
        <p:txBody>
          <a:bodyPr/>
          <a:lstStyle/>
          <a:p>
            <a:r>
              <a:rPr lang="en-US" dirty="0">
                <a:latin typeface="Franklin Gothic Book"/>
              </a:rPr>
              <a:t>Weekly Catchup 05-Feb </a:t>
            </a:r>
            <a:endParaRPr lang="en-US" dirty="0"/>
          </a:p>
        </p:txBody>
      </p:sp>
      <p:sp>
        <p:nvSpPr>
          <p:cNvPr id="5" name="Date Placeholder 4">
            <a:extLst>
              <a:ext uri="{FF2B5EF4-FFF2-40B4-BE49-F238E27FC236}">
                <a16:creationId xmlns:a16="http://schemas.microsoft.com/office/drawing/2014/main" id="{735C76A8-8315-E7FC-CED8-BC03E114784B}"/>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8BA14456-F674-3246-AF7F-AA193409809B}"/>
              </a:ext>
            </a:extLst>
          </p:cNvPr>
          <p:cNvSpPr>
            <a:spLocks noGrp="1"/>
          </p:cNvSpPr>
          <p:nvPr>
            <p:ph type="sldNum" sz="quarter" idx="12"/>
          </p:nvPr>
        </p:nvSpPr>
        <p:spPr/>
        <p:txBody>
          <a:bodyPr/>
          <a:lstStyle/>
          <a:p>
            <a:fld id="{8A7A6979-0714-4377-B894-6BE4C2D6E202}" type="slidenum">
              <a:rPr lang="en-US" smtClean="0"/>
              <a:pPr/>
              <a:t>49</a:t>
            </a:fld>
            <a:endParaRPr lang="en-US"/>
          </a:p>
        </p:txBody>
      </p:sp>
    </p:spTree>
    <p:extLst>
      <p:ext uri="{BB962C8B-B14F-4D97-AF65-F5344CB8AC3E}">
        <p14:creationId xmlns:p14="http://schemas.microsoft.com/office/powerpoint/2010/main" val="2022717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765CE-948D-861D-2D76-150FDF043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5C3BC-81D1-F2ED-AB11-CF5BF7C0C650}"/>
              </a:ext>
            </a:extLst>
          </p:cNvPr>
          <p:cNvSpPr>
            <a:spLocks noGrp="1"/>
          </p:cNvSpPr>
          <p:nvPr>
            <p:ph type="ctrTitle"/>
          </p:nvPr>
        </p:nvSpPr>
        <p:spPr>
          <a:xfrm>
            <a:off x="2107520" y="437030"/>
            <a:ext cx="9417730" cy="332399"/>
          </a:xfrm>
        </p:spPr>
        <p:txBody>
          <a:bodyPr/>
          <a:lstStyle/>
          <a:p>
            <a:r>
              <a:rPr lang="en" b="0" dirty="0">
                <a:latin typeface="Franklin Gothic Book"/>
              </a:rPr>
              <a:t>Data for attribution workflows help optimize operations and experience</a:t>
            </a:r>
            <a:endParaRPr lang="en" b="0" dirty="0"/>
          </a:p>
        </p:txBody>
      </p:sp>
      <p:sp>
        <p:nvSpPr>
          <p:cNvPr id="5" name="Date Placeholder 4">
            <a:extLst>
              <a:ext uri="{FF2B5EF4-FFF2-40B4-BE49-F238E27FC236}">
                <a16:creationId xmlns:a16="http://schemas.microsoft.com/office/drawing/2014/main" id="{A1C7DD02-FA83-55D2-1B48-628218D74A49}"/>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E6B2B101-AEC9-4F85-CCB9-4233B55BEDBB}"/>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9" name="Rectangle: Rounded Corners 8">
            <a:extLst>
              <a:ext uri="{FF2B5EF4-FFF2-40B4-BE49-F238E27FC236}">
                <a16:creationId xmlns:a16="http://schemas.microsoft.com/office/drawing/2014/main" id="{D1B16E9E-C011-13F8-4FAA-F3E98C60E7F8}"/>
              </a:ext>
            </a:extLst>
          </p:cNvPr>
          <p:cNvSpPr/>
          <p:nvPr/>
        </p:nvSpPr>
        <p:spPr>
          <a:xfrm>
            <a:off x="1997655" y="1201767"/>
            <a:ext cx="9323360" cy="146148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0" name="Rectangle: Rounded Corners 9">
            <a:extLst>
              <a:ext uri="{FF2B5EF4-FFF2-40B4-BE49-F238E27FC236}">
                <a16:creationId xmlns:a16="http://schemas.microsoft.com/office/drawing/2014/main" id="{69977C65-C9F4-8ADA-B5E2-B2C4229BE98A}"/>
              </a:ext>
            </a:extLst>
          </p:cNvPr>
          <p:cNvSpPr/>
          <p:nvPr/>
        </p:nvSpPr>
        <p:spPr>
          <a:xfrm>
            <a:off x="1997655" y="2744816"/>
            <a:ext cx="9323360" cy="145957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1" name="Rectangle: Rounded Corners 10">
            <a:extLst>
              <a:ext uri="{FF2B5EF4-FFF2-40B4-BE49-F238E27FC236}">
                <a16:creationId xmlns:a16="http://schemas.microsoft.com/office/drawing/2014/main" id="{C2EEDA03-BFD6-E931-7DE4-896DC1E56D18}"/>
              </a:ext>
            </a:extLst>
          </p:cNvPr>
          <p:cNvSpPr/>
          <p:nvPr/>
        </p:nvSpPr>
        <p:spPr>
          <a:xfrm>
            <a:off x="1997655" y="4287866"/>
            <a:ext cx="9323360" cy="145957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7" name="Title 1">
            <a:extLst>
              <a:ext uri="{FF2B5EF4-FFF2-40B4-BE49-F238E27FC236}">
                <a16:creationId xmlns:a16="http://schemas.microsoft.com/office/drawing/2014/main" id="{921013FD-1E40-8C87-08D7-FC7B91752256}"/>
              </a:ext>
            </a:extLst>
          </p:cNvPr>
          <p:cNvSpPr txBox="1">
            <a:spLocks/>
          </p:cNvSpPr>
          <p:nvPr/>
        </p:nvSpPr>
        <p:spPr bwMode="blackWhite">
          <a:xfrm>
            <a:off x="2217436" y="1797079"/>
            <a:ext cx="3293155"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a:solidFill>
                  <a:schemeClr val="accent1"/>
                </a:solidFill>
                <a:latin typeface="Franklin Gothic Book"/>
              </a:rPr>
              <a:t>Optimizes</a:t>
            </a:r>
            <a:r>
              <a:rPr lang="en-US" sz="2000" dirty="0">
                <a:solidFill>
                  <a:schemeClr val="accent1"/>
                </a:solidFill>
                <a:latin typeface="Franklin Gothic Book"/>
              </a:rPr>
              <a:t> workforce expenses</a:t>
            </a:r>
          </a:p>
        </p:txBody>
      </p:sp>
      <p:sp>
        <p:nvSpPr>
          <p:cNvPr id="20" name="Title 1">
            <a:extLst>
              <a:ext uri="{FF2B5EF4-FFF2-40B4-BE49-F238E27FC236}">
                <a16:creationId xmlns:a16="http://schemas.microsoft.com/office/drawing/2014/main" id="{B650E1C7-FFC7-5C88-350C-B4A6EFFC0038}"/>
              </a:ext>
            </a:extLst>
          </p:cNvPr>
          <p:cNvSpPr txBox="1">
            <a:spLocks/>
          </p:cNvSpPr>
          <p:nvPr/>
        </p:nvSpPr>
        <p:spPr bwMode="blackWhite">
          <a:xfrm>
            <a:off x="2217436" y="3197254"/>
            <a:ext cx="3296210" cy="5539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dirty="0">
                <a:solidFill>
                  <a:schemeClr val="accent1"/>
                </a:solidFill>
                <a:latin typeface="Franklin Gothic Book"/>
              </a:rPr>
              <a:t>Streamline </a:t>
            </a:r>
            <a:r>
              <a:rPr lang="en-US" sz="2000">
                <a:solidFill>
                  <a:schemeClr val="accent1"/>
                </a:solidFill>
                <a:latin typeface="Franklin Gothic Book"/>
              </a:rPr>
              <a:t>Operational</a:t>
            </a:r>
            <a:r>
              <a:rPr lang="en-US" sz="2000" dirty="0">
                <a:solidFill>
                  <a:schemeClr val="accent1"/>
                </a:solidFill>
                <a:latin typeface="Franklin Gothic Book"/>
              </a:rPr>
              <a:t> Expenditures</a:t>
            </a:r>
          </a:p>
        </p:txBody>
      </p:sp>
      <p:sp>
        <p:nvSpPr>
          <p:cNvPr id="22" name="Rectangle 21">
            <a:extLst>
              <a:ext uri="{FF2B5EF4-FFF2-40B4-BE49-F238E27FC236}">
                <a16:creationId xmlns:a16="http://schemas.microsoft.com/office/drawing/2014/main" id="{1D6F12BF-E9EF-A711-7290-E2540BBC2FE1}"/>
              </a:ext>
            </a:extLst>
          </p:cNvPr>
          <p:cNvSpPr/>
          <p:nvPr/>
        </p:nvSpPr>
        <p:spPr>
          <a:xfrm rot="5400000" flipV="1">
            <a:off x="5228042" y="3454429"/>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FBE83403-0154-FFFE-3ED7-BECD8D1DEC69}"/>
              </a:ext>
            </a:extLst>
          </p:cNvPr>
          <p:cNvSpPr txBox="1">
            <a:spLocks/>
          </p:cNvSpPr>
          <p:nvPr/>
        </p:nvSpPr>
        <p:spPr bwMode="blackWhite">
          <a:xfrm>
            <a:off x="2217436" y="4740304"/>
            <a:ext cx="3296210" cy="5539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a:solidFill>
                  <a:schemeClr val="accent1"/>
                </a:solidFill>
                <a:latin typeface="Franklin Gothic Book"/>
              </a:rPr>
              <a:t>Improves Customer Experience</a:t>
            </a:r>
            <a:endParaRPr lang="en-US" sz="2000">
              <a:solidFill>
                <a:schemeClr val="accent1"/>
              </a:solidFill>
            </a:endParaRPr>
          </a:p>
        </p:txBody>
      </p:sp>
      <p:sp>
        <p:nvSpPr>
          <p:cNvPr id="24" name="Rectangle 23">
            <a:extLst>
              <a:ext uri="{FF2B5EF4-FFF2-40B4-BE49-F238E27FC236}">
                <a16:creationId xmlns:a16="http://schemas.microsoft.com/office/drawing/2014/main" id="{C241AAA1-8800-5E40-3C54-99AC9089A67C}"/>
              </a:ext>
            </a:extLst>
          </p:cNvPr>
          <p:cNvSpPr/>
          <p:nvPr/>
        </p:nvSpPr>
        <p:spPr>
          <a:xfrm rot="5400000" flipV="1">
            <a:off x="5228042" y="4987954"/>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EA5BE52-3BB0-162E-BED6-3FAF2191CBA9}"/>
              </a:ext>
            </a:extLst>
          </p:cNvPr>
          <p:cNvSpPr/>
          <p:nvPr/>
        </p:nvSpPr>
        <p:spPr>
          <a:xfrm rot="5400000" flipV="1">
            <a:off x="5228042" y="1911379"/>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F1BBF67-5853-C83C-B4D1-8B44AF9D422C}"/>
              </a:ext>
            </a:extLst>
          </p:cNvPr>
          <p:cNvSpPr txBox="1"/>
          <p:nvPr/>
        </p:nvSpPr>
        <p:spPr>
          <a:xfrm>
            <a:off x="6055305" y="4506941"/>
            <a:ext cx="512281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ea typeface="+mn-lt"/>
                <a:cs typeface="+mn-lt"/>
              </a:rPr>
              <a:t>Reduce operational disputes</a:t>
            </a:r>
          </a:p>
          <a:p>
            <a:pPr marL="285750" indent="-285750">
              <a:buFont typeface="Arial"/>
              <a:buChar char="•"/>
            </a:pPr>
            <a:r>
              <a:rPr lang="en-US" sz="2000" dirty="0">
                <a:ea typeface="+mn-lt"/>
                <a:cs typeface="+mn-lt"/>
              </a:rPr>
              <a:t>Minimize customer complaints</a:t>
            </a:r>
          </a:p>
          <a:p>
            <a:pPr marL="285750" indent="-285750">
              <a:buFont typeface="Arial"/>
              <a:buChar char="•"/>
            </a:pPr>
            <a:r>
              <a:rPr lang="en-US" sz="2000" dirty="0">
                <a:ea typeface="+mn-lt"/>
                <a:cs typeface="+mn-lt"/>
              </a:rPr>
              <a:t>Enhance satisfaction and foster loyalty</a:t>
            </a:r>
          </a:p>
        </p:txBody>
      </p:sp>
      <p:sp>
        <p:nvSpPr>
          <p:cNvPr id="16" name="TextBox 15">
            <a:extLst>
              <a:ext uri="{FF2B5EF4-FFF2-40B4-BE49-F238E27FC236}">
                <a16:creationId xmlns:a16="http://schemas.microsoft.com/office/drawing/2014/main" id="{AF49241C-B8E7-992B-F954-8FD9CB8D19D6}"/>
              </a:ext>
            </a:extLst>
          </p:cNvPr>
          <p:cNvSpPr txBox="1"/>
          <p:nvPr/>
        </p:nvSpPr>
        <p:spPr>
          <a:xfrm>
            <a:off x="6055305" y="1425604"/>
            <a:ext cx="512256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 sz="2000" dirty="0">
                <a:ea typeface="+mn-lt"/>
                <a:cs typeface="+mn-lt"/>
              </a:rPr>
              <a:t>Automate manual workflows</a:t>
            </a:r>
            <a:endParaRPr lang="en-US" sz="2000" dirty="0">
              <a:ea typeface="+mn-lt"/>
              <a:cs typeface="+mn-lt"/>
            </a:endParaRPr>
          </a:p>
          <a:p>
            <a:pPr marL="285750" indent="-285750">
              <a:buFont typeface="Arial"/>
              <a:buChar char="•"/>
            </a:pPr>
            <a:r>
              <a:rPr lang="en" sz="2000" dirty="0">
                <a:ea typeface="+mn-lt"/>
                <a:cs typeface="+mn-lt"/>
              </a:rPr>
              <a:t>Accelerate processing times</a:t>
            </a:r>
          </a:p>
          <a:p>
            <a:pPr marL="285750" indent="-285750">
              <a:buFont typeface="Arial"/>
              <a:buChar char="•"/>
            </a:pPr>
            <a:r>
              <a:rPr lang="en" sz="2000" dirty="0">
                <a:ea typeface="+mn-lt"/>
                <a:cs typeface="+mn-lt"/>
              </a:rPr>
              <a:t>Enhance operational efficiency</a:t>
            </a:r>
          </a:p>
        </p:txBody>
      </p:sp>
      <p:sp>
        <p:nvSpPr>
          <p:cNvPr id="18" name="TextBox 17">
            <a:extLst>
              <a:ext uri="{FF2B5EF4-FFF2-40B4-BE49-F238E27FC236}">
                <a16:creationId xmlns:a16="http://schemas.microsoft.com/office/drawing/2014/main" id="{898EC371-8A50-E249-6D0B-864A9D9E93D1}"/>
              </a:ext>
            </a:extLst>
          </p:cNvPr>
          <p:cNvSpPr txBox="1"/>
          <p:nvPr/>
        </p:nvSpPr>
        <p:spPr>
          <a:xfrm>
            <a:off x="6055305" y="2963891"/>
            <a:ext cx="512266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ea typeface="+mn-lt"/>
                <a:cs typeface="+mn-lt"/>
              </a:rPr>
              <a:t>Ensure accurate cost allocation</a:t>
            </a:r>
          </a:p>
          <a:p>
            <a:pPr marL="285750" indent="-285750">
              <a:buFont typeface="Arial"/>
              <a:buChar char="•"/>
            </a:pPr>
            <a:r>
              <a:rPr lang="en-US" sz="2000" dirty="0">
                <a:ea typeface="+mn-lt"/>
                <a:cs typeface="+mn-lt"/>
              </a:rPr>
              <a:t>Mitigate hidden costs (e.g., tolls, damages)</a:t>
            </a:r>
          </a:p>
          <a:p>
            <a:pPr marL="285750" indent="-285750">
              <a:buFont typeface="Arial"/>
              <a:buChar char="•"/>
            </a:pPr>
            <a:r>
              <a:rPr lang="en-US" sz="2000" dirty="0">
                <a:ea typeface="+mn-lt"/>
                <a:cs typeface="+mn-lt"/>
              </a:rPr>
              <a:t>Reduce overall operational expenditures</a:t>
            </a:r>
          </a:p>
        </p:txBody>
      </p:sp>
      <p:pic>
        <p:nvPicPr>
          <p:cNvPr id="27" name="Picture 26" descr="A person wearing a tie&#10;&#10;AI-generated content may be incorrect.">
            <a:extLst>
              <a:ext uri="{FF2B5EF4-FFF2-40B4-BE49-F238E27FC236}">
                <a16:creationId xmlns:a16="http://schemas.microsoft.com/office/drawing/2014/main" id="{93284241-1225-A3B2-EE06-AB3FC053E94F}"/>
              </a:ext>
            </a:extLst>
          </p:cNvPr>
          <p:cNvPicPr>
            <a:picLocks noChangeAspect="1"/>
          </p:cNvPicPr>
          <p:nvPr/>
        </p:nvPicPr>
        <p:blipFill>
          <a:blip r:embed="rId3"/>
          <a:stretch>
            <a:fillRect/>
          </a:stretch>
        </p:blipFill>
        <p:spPr>
          <a:xfrm>
            <a:off x="881063" y="1535142"/>
            <a:ext cx="828675" cy="800100"/>
          </a:xfrm>
          <a:prstGeom prst="rect">
            <a:avLst/>
          </a:prstGeom>
          <a:ln>
            <a:noFill/>
          </a:ln>
        </p:spPr>
      </p:pic>
      <p:pic>
        <p:nvPicPr>
          <p:cNvPr id="28" name="Picture 27" descr="A black background with gears and check marks&#10;&#10;AI-generated content may be incorrect.">
            <a:extLst>
              <a:ext uri="{FF2B5EF4-FFF2-40B4-BE49-F238E27FC236}">
                <a16:creationId xmlns:a16="http://schemas.microsoft.com/office/drawing/2014/main" id="{DFC67D0F-38FE-8A8A-6AF5-35FD4AED1728}"/>
              </a:ext>
            </a:extLst>
          </p:cNvPr>
          <p:cNvPicPr>
            <a:picLocks noChangeAspect="1"/>
          </p:cNvPicPr>
          <p:nvPr/>
        </p:nvPicPr>
        <p:blipFill>
          <a:blip r:embed="rId4"/>
          <a:stretch>
            <a:fillRect/>
          </a:stretch>
        </p:blipFill>
        <p:spPr>
          <a:xfrm>
            <a:off x="866775" y="3078191"/>
            <a:ext cx="857250" cy="790575"/>
          </a:xfrm>
          <a:prstGeom prst="rect">
            <a:avLst/>
          </a:prstGeom>
          <a:ln>
            <a:noFill/>
          </a:ln>
        </p:spPr>
      </p:pic>
      <p:pic>
        <p:nvPicPr>
          <p:cNvPr id="29" name="Picture 28" descr="A handshake with a briefcase and a briefcase on a black background&#10;&#10;AI-generated content may be incorrect.">
            <a:extLst>
              <a:ext uri="{FF2B5EF4-FFF2-40B4-BE49-F238E27FC236}">
                <a16:creationId xmlns:a16="http://schemas.microsoft.com/office/drawing/2014/main" id="{9DE4C832-879C-388E-B68B-DE0543C32E39}"/>
              </a:ext>
            </a:extLst>
          </p:cNvPr>
          <p:cNvPicPr>
            <a:picLocks noChangeAspect="1"/>
          </p:cNvPicPr>
          <p:nvPr/>
        </p:nvPicPr>
        <p:blipFill>
          <a:blip r:embed="rId5"/>
          <a:stretch>
            <a:fillRect/>
          </a:stretch>
        </p:blipFill>
        <p:spPr>
          <a:xfrm>
            <a:off x="871538" y="4611716"/>
            <a:ext cx="847725" cy="809625"/>
          </a:xfrm>
          <a:prstGeom prst="rect">
            <a:avLst/>
          </a:prstGeom>
          <a:ln>
            <a:noFill/>
          </a:ln>
        </p:spPr>
      </p:pic>
    </p:spTree>
    <p:extLst>
      <p:ext uri="{BB962C8B-B14F-4D97-AF65-F5344CB8AC3E}">
        <p14:creationId xmlns:p14="http://schemas.microsoft.com/office/powerpoint/2010/main" val="3601758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53B5-9769-FA01-1CF5-D3E23E662CA2}"/>
              </a:ext>
            </a:extLst>
          </p:cNvPr>
          <p:cNvSpPr>
            <a:spLocks noGrp="1"/>
          </p:cNvSpPr>
          <p:nvPr>
            <p:ph type="ctrTitle"/>
          </p:nvPr>
        </p:nvSpPr>
        <p:spPr/>
        <p:txBody>
          <a:bodyPr/>
          <a:lstStyle/>
          <a:p>
            <a:r>
              <a:rPr lang="en-US" dirty="0">
                <a:latin typeface="Franklin Gothic Book"/>
              </a:rPr>
              <a:t>Weekly Catchup 05-Feb</a:t>
            </a:r>
            <a:endParaRPr lang="en-US" dirty="0"/>
          </a:p>
        </p:txBody>
      </p:sp>
      <p:sp>
        <p:nvSpPr>
          <p:cNvPr id="3" name="Subtitle 2">
            <a:extLst>
              <a:ext uri="{FF2B5EF4-FFF2-40B4-BE49-F238E27FC236}">
                <a16:creationId xmlns:a16="http://schemas.microsoft.com/office/drawing/2014/main" id="{7F5CE54D-4414-33A9-8839-1FD257929682}"/>
              </a:ext>
            </a:extLst>
          </p:cNvPr>
          <p:cNvSpPr>
            <a:spLocks noGrp="1"/>
          </p:cNvSpPr>
          <p:nvPr>
            <p:ph type="subTitle" idx="1"/>
          </p:nvPr>
        </p:nvSpPr>
        <p:spPr/>
        <p:txBody>
          <a:bodyPr/>
          <a:lstStyle/>
          <a:p>
            <a:r>
              <a:rPr lang="en-US" dirty="0">
                <a:latin typeface="Franklin Gothic Book"/>
              </a:rPr>
              <a:t>Today's Agenda</a:t>
            </a:r>
            <a:endParaRPr lang="en-US" dirty="0"/>
          </a:p>
        </p:txBody>
      </p:sp>
      <p:sp>
        <p:nvSpPr>
          <p:cNvPr id="4" name="Text Placeholder 3">
            <a:extLst>
              <a:ext uri="{FF2B5EF4-FFF2-40B4-BE49-F238E27FC236}">
                <a16:creationId xmlns:a16="http://schemas.microsoft.com/office/drawing/2014/main" id="{F0A89E2D-655E-B120-5984-AE80249D1B97}"/>
              </a:ext>
            </a:extLst>
          </p:cNvPr>
          <p:cNvSpPr>
            <a:spLocks noGrp="1"/>
          </p:cNvSpPr>
          <p:nvPr>
            <p:ph type="body" sz="quarter" idx="14"/>
          </p:nvPr>
        </p:nvSpPr>
        <p:spPr/>
        <p:txBody>
          <a:bodyPr vert="horz" lIns="0" tIns="0" rIns="0" bIns="0" rtlCol="0" anchor="t">
            <a:normAutofit/>
          </a:bodyPr>
          <a:lstStyle/>
          <a:p>
            <a:r>
              <a:rPr lang="en-US" dirty="0">
                <a:latin typeface="Franklin Gothic Book"/>
              </a:rPr>
              <a:t>Align on Business Problem and expected final Deliverable</a:t>
            </a:r>
            <a:endParaRPr lang="en-US" dirty="0"/>
          </a:p>
          <a:p>
            <a:r>
              <a:rPr lang="en-US" dirty="0">
                <a:latin typeface="Franklin Gothic Book"/>
              </a:rPr>
              <a:t>Understanding the files shared</a:t>
            </a:r>
          </a:p>
        </p:txBody>
      </p:sp>
      <p:sp>
        <p:nvSpPr>
          <p:cNvPr id="5" name="Date Placeholder 4">
            <a:extLst>
              <a:ext uri="{FF2B5EF4-FFF2-40B4-BE49-F238E27FC236}">
                <a16:creationId xmlns:a16="http://schemas.microsoft.com/office/drawing/2014/main" id="{3A250BA5-602D-AC9A-E715-B581B3FB5936}"/>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D39AE88C-3A4C-73ED-C072-8C6F21C8F6E7}"/>
              </a:ext>
            </a:extLst>
          </p:cNvPr>
          <p:cNvSpPr>
            <a:spLocks noGrp="1"/>
          </p:cNvSpPr>
          <p:nvPr>
            <p:ph type="sldNum" sz="quarter" idx="12"/>
          </p:nvPr>
        </p:nvSpPr>
        <p:spPr/>
        <p:txBody>
          <a:bodyPr/>
          <a:lstStyle/>
          <a:p>
            <a:fld id="{8A7A6979-0714-4377-B894-6BE4C2D6E202}" type="slidenum">
              <a:rPr lang="en-US" smtClean="0"/>
              <a:pPr/>
              <a:t>50</a:t>
            </a:fld>
            <a:endParaRPr lang="en-US"/>
          </a:p>
        </p:txBody>
      </p:sp>
    </p:spTree>
    <p:extLst>
      <p:ext uri="{BB962C8B-B14F-4D97-AF65-F5344CB8AC3E}">
        <p14:creationId xmlns:p14="http://schemas.microsoft.com/office/powerpoint/2010/main" val="753741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FE03-BC27-CC0D-5400-2860E50D8FEF}"/>
              </a:ext>
            </a:extLst>
          </p:cNvPr>
          <p:cNvSpPr>
            <a:spLocks noGrp="1"/>
          </p:cNvSpPr>
          <p:nvPr>
            <p:ph type="ctrTitle"/>
          </p:nvPr>
        </p:nvSpPr>
        <p:spPr>
          <a:xfrm>
            <a:off x="2107520" y="437030"/>
            <a:ext cx="7988980" cy="332399"/>
          </a:xfrm>
        </p:spPr>
        <p:txBody>
          <a:bodyPr/>
          <a:lstStyle/>
          <a:p>
            <a:r>
              <a:rPr lang="en-US" dirty="0">
                <a:latin typeface="Franklin Gothic Book"/>
              </a:rPr>
              <a:t>Data Questions</a:t>
            </a:r>
            <a:endParaRPr lang="en-US" dirty="0"/>
          </a:p>
        </p:txBody>
      </p:sp>
      <p:sp>
        <p:nvSpPr>
          <p:cNvPr id="3" name="Subtitle 2">
            <a:extLst>
              <a:ext uri="{FF2B5EF4-FFF2-40B4-BE49-F238E27FC236}">
                <a16:creationId xmlns:a16="http://schemas.microsoft.com/office/drawing/2014/main" id="{790A1D06-5AC7-866D-F08E-2017330095B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EBB74DA-CA4A-C67F-962B-0B1E7A251E73}"/>
              </a:ext>
            </a:extLst>
          </p:cNvPr>
          <p:cNvSpPr>
            <a:spLocks noGrp="1"/>
          </p:cNvSpPr>
          <p:nvPr>
            <p:ph type="body" sz="quarter" idx="14"/>
          </p:nvPr>
        </p:nvSpPr>
        <p:spPr>
          <a:xfrm>
            <a:off x="1932631" y="1965014"/>
            <a:ext cx="9575800" cy="3802062"/>
          </a:xfrm>
        </p:spPr>
        <p:txBody>
          <a:bodyPr vert="horz" lIns="0" tIns="0" rIns="0" bIns="0" rtlCol="0" anchor="t">
            <a:normAutofit/>
          </a:bodyPr>
          <a:lstStyle/>
          <a:p>
            <a:pPr marL="0" indent="0">
              <a:buNone/>
            </a:pPr>
            <a:r>
              <a:rPr lang="en-US" b="1" dirty="0">
                <a:latin typeface="Franklin Gothic Book"/>
              </a:rPr>
              <a:t>Inspection/tolls</a:t>
            </a:r>
            <a:endParaRPr lang="en-US" dirty="0">
              <a:latin typeface="Franklin Gothic Book"/>
            </a:endParaRPr>
          </a:p>
          <a:p>
            <a:r>
              <a:rPr lang="en-US" dirty="0">
                <a:latin typeface="Franklin Gothic Book"/>
              </a:rPr>
              <a:t>“trailer number” in inspection </a:t>
            </a:r>
            <a:r>
              <a:rPr lang="en-US" dirty="0" err="1">
                <a:latin typeface="Franklin Gothic Book"/>
              </a:rPr>
              <a:t>v.s</a:t>
            </a:r>
            <a:r>
              <a:rPr lang="en-US" dirty="0">
                <a:latin typeface="Franklin Gothic Book"/>
              </a:rPr>
              <a:t> vehicle number in tolls</a:t>
            </a:r>
          </a:p>
          <a:p>
            <a:r>
              <a:rPr lang="en-US" dirty="0">
                <a:latin typeface="Franklin Gothic Book"/>
              </a:rPr>
              <a:t>what does “class” mean?</a:t>
            </a:r>
          </a:p>
          <a:p>
            <a:r>
              <a:rPr lang="en-US" dirty="0">
                <a:latin typeface="Franklin Gothic Book"/>
              </a:rPr>
              <a:t>JSON: drivers detail are lost</a:t>
            </a:r>
          </a:p>
          <a:p>
            <a:r>
              <a:rPr lang="en-US" dirty="0">
                <a:latin typeface="Franklin Gothic Book"/>
              </a:rPr>
              <a:t>Would you like to charge back on the carrier or the driver? </a:t>
            </a:r>
          </a:p>
          <a:p>
            <a:pPr marL="0" indent="0">
              <a:buNone/>
            </a:pPr>
            <a:r>
              <a:rPr lang="en-US" b="1" dirty="0">
                <a:latin typeface="Franklin Gothic Book"/>
              </a:rPr>
              <a:t>Networks</a:t>
            </a:r>
            <a:endParaRPr lang="en-US" dirty="0">
              <a:latin typeface="Franklin Gothic Book"/>
            </a:endParaRPr>
          </a:p>
          <a:p>
            <a:r>
              <a:rPr lang="en-US" dirty="0">
                <a:latin typeface="Franklin Gothic Book"/>
              </a:rPr>
              <a:t>Are networks the location/company that can place the trailer? or carrier for Wabash(the TaaS provider, the broker)?</a:t>
            </a:r>
          </a:p>
          <a:p>
            <a:pPr marL="0" indent="0">
              <a:buNone/>
            </a:pPr>
            <a:endParaRPr lang="en-US" dirty="0">
              <a:latin typeface="Franklin Gothic Book"/>
            </a:endParaRPr>
          </a:p>
          <a:p>
            <a:pPr marL="0" indent="0">
              <a:buNone/>
            </a:pPr>
            <a:endParaRPr lang="en-US" b="1" dirty="0"/>
          </a:p>
          <a:p>
            <a:endParaRPr lang="en-US" dirty="0"/>
          </a:p>
        </p:txBody>
      </p:sp>
      <p:sp>
        <p:nvSpPr>
          <p:cNvPr id="5" name="Date Placeholder 4">
            <a:extLst>
              <a:ext uri="{FF2B5EF4-FFF2-40B4-BE49-F238E27FC236}">
                <a16:creationId xmlns:a16="http://schemas.microsoft.com/office/drawing/2014/main" id="{E18031F5-F2D4-2118-DCB5-5BE731BCF36C}"/>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C1A4EC7F-FB76-8A19-A227-FBA0DE550FF8}"/>
              </a:ext>
            </a:extLst>
          </p:cNvPr>
          <p:cNvSpPr>
            <a:spLocks noGrp="1"/>
          </p:cNvSpPr>
          <p:nvPr>
            <p:ph type="sldNum" sz="quarter" idx="12"/>
          </p:nvPr>
        </p:nvSpPr>
        <p:spPr/>
        <p:txBody>
          <a:bodyPr/>
          <a:lstStyle/>
          <a:p>
            <a:fld id="{8A7A6979-0714-4377-B894-6BE4C2D6E202}" type="slidenum">
              <a:rPr lang="en-US" smtClean="0"/>
              <a:pPr/>
              <a:t>51</a:t>
            </a:fld>
            <a:endParaRPr lang="en-US"/>
          </a:p>
        </p:txBody>
      </p:sp>
    </p:spTree>
    <p:extLst>
      <p:ext uri="{BB962C8B-B14F-4D97-AF65-F5344CB8AC3E}">
        <p14:creationId xmlns:p14="http://schemas.microsoft.com/office/powerpoint/2010/main" val="466625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7B88A-7F76-95DE-6AD5-73619DBE079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F146BA8-7FD0-35C7-DF83-30EA0D4AB071}"/>
              </a:ext>
            </a:extLst>
          </p:cNvPr>
          <p:cNvSpPr>
            <a:spLocks noGrp="1"/>
          </p:cNvSpPr>
          <p:nvPr>
            <p:ph type="subTitle" idx="1"/>
          </p:nvPr>
        </p:nvSpPr>
        <p:spPr/>
        <p:txBody>
          <a:bodyPr/>
          <a:lstStyle/>
          <a:p>
            <a:r>
              <a:rPr lang="en-US" dirty="0">
                <a:latin typeface="Franklin Gothic Book"/>
              </a:rPr>
              <a:t>Weekly Catchup 27-Jan </a:t>
            </a:r>
            <a:endParaRPr lang="en-US" dirty="0"/>
          </a:p>
        </p:txBody>
      </p:sp>
      <p:sp>
        <p:nvSpPr>
          <p:cNvPr id="5" name="Date Placeholder 4">
            <a:extLst>
              <a:ext uri="{FF2B5EF4-FFF2-40B4-BE49-F238E27FC236}">
                <a16:creationId xmlns:a16="http://schemas.microsoft.com/office/drawing/2014/main" id="{7C999264-9893-0BBF-4868-2D97C01CA786}"/>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9BF3740B-466D-C7DC-558B-419A15B5C1F3}"/>
              </a:ext>
            </a:extLst>
          </p:cNvPr>
          <p:cNvSpPr>
            <a:spLocks noGrp="1"/>
          </p:cNvSpPr>
          <p:nvPr>
            <p:ph type="sldNum" sz="quarter" idx="12"/>
          </p:nvPr>
        </p:nvSpPr>
        <p:spPr/>
        <p:txBody>
          <a:bodyPr/>
          <a:lstStyle/>
          <a:p>
            <a:fld id="{8A7A6979-0714-4377-B894-6BE4C2D6E202}" type="slidenum">
              <a:rPr lang="en-US" smtClean="0"/>
              <a:pPr/>
              <a:t>52</a:t>
            </a:fld>
            <a:endParaRPr lang="en-US"/>
          </a:p>
        </p:txBody>
      </p:sp>
    </p:spTree>
    <p:extLst>
      <p:ext uri="{BB962C8B-B14F-4D97-AF65-F5344CB8AC3E}">
        <p14:creationId xmlns:p14="http://schemas.microsoft.com/office/powerpoint/2010/main" val="1219952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47487-FDCD-7A74-80F1-1658AE46D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ABE97-FF1D-E363-9F5F-314CAE92F6B3}"/>
              </a:ext>
            </a:extLst>
          </p:cNvPr>
          <p:cNvSpPr>
            <a:spLocks noGrp="1"/>
          </p:cNvSpPr>
          <p:nvPr>
            <p:ph type="ctrTitle"/>
          </p:nvPr>
        </p:nvSpPr>
        <p:spPr/>
        <p:txBody>
          <a:bodyPr/>
          <a:lstStyle/>
          <a:p>
            <a:r>
              <a:rPr lang="en-US" dirty="0">
                <a:latin typeface="Franklin Gothic Book"/>
              </a:rPr>
              <a:t>Weekly Catchup 27-Jan </a:t>
            </a:r>
            <a:endParaRPr lang="en-US" dirty="0"/>
          </a:p>
        </p:txBody>
      </p:sp>
      <p:sp>
        <p:nvSpPr>
          <p:cNvPr id="3" name="Subtitle 2">
            <a:extLst>
              <a:ext uri="{FF2B5EF4-FFF2-40B4-BE49-F238E27FC236}">
                <a16:creationId xmlns:a16="http://schemas.microsoft.com/office/drawing/2014/main" id="{ED4C6B17-1E4C-34D8-E935-170D0E785C6A}"/>
              </a:ext>
            </a:extLst>
          </p:cNvPr>
          <p:cNvSpPr>
            <a:spLocks noGrp="1"/>
          </p:cNvSpPr>
          <p:nvPr>
            <p:ph type="subTitle" idx="1"/>
          </p:nvPr>
        </p:nvSpPr>
        <p:spPr/>
        <p:txBody>
          <a:bodyPr/>
          <a:lstStyle/>
          <a:p>
            <a:r>
              <a:rPr lang="en-US">
                <a:latin typeface="Franklin Gothic Book"/>
              </a:rPr>
              <a:t>Today's Agenda</a:t>
            </a:r>
            <a:endParaRPr lang="en-US"/>
          </a:p>
        </p:txBody>
      </p:sp>
      <p:sp>
        <p:nvSpPr>
          <p:cNvPr id="4" name="Text Placeholder 3">
            <a:extLst>
              <a:ext uri="{FF2B5EF4-FFF2-40B4-BE49-F238E27FC236}">
                <a16:creationId xmlns:a16="http://schemas.microsoft.com/office/drawing/2014/main" id="{9F34C77A-2F77-2052-EB22-30514E14A8D2}"/>
              </a:ext>
            </a:extLst>
          </p:cNvPr>
          <p:cNvSpPr>
            <a:spLocks noGrp="1"/>
          </p:cNvSpPr>
          <p:nvPr>
            <p:ph type="body" sz="quarter" idx="14"/>
          </p:nvPr>
        </p:nvSpPr>
        <p:spPr/>
        <p:txBody>
          <a:bodyPr vert="horz" lIns="0" tIns="0" rIns="0" bIns="0" rtlCol="0" anchor="t">
            <a:normAutofit/>
          </a:bodyPr>
          <a:lstStyle/>
          <a:p>
            <a:r>
              <a:rPr lang="en-US">
                <a:latin typeface="Franklin Gothic Book"/>
              </a:rPr>
              <a:t>Align on overall business problem</a:t>
            </a:r>
          </a:p>
          <a:p>
            <a:r>
              <a:rPr lang="en-US">
                <a:latin typeface="Franklin Gothic Book"/>
              </a:rPr>
              <a:t>What data is available, can be accessed?</a:t>
            </a:r>
          </a:p>
          <a:p>
            <a:r>
              <a:rPr lang="en-US">
                <a:latin typeface="Franklin Gothic Book"/>
              </a:rPr>
              <a:t>Recurring weekly meeting time</a:t>
            </a:r>
            <a:endParaRPr lang="en-US"/>
          </a:p>
          <a:p>
            <a:endParaRPr lang="en-US"/>
          </a:p>
        </p:txBody>
      </p:sp>
      <p:sp>
        <p:nvSpPr>
          <p:cNvPr id="5" name="Date Placeholder 4">
            <a:extLst>
              <a:ext uri="{FF2B5EF4-FFF2-40B4-BE49-F238E27FC236}">
                <a16:creationId xmlns:a16="http://schemas.microsoft.com/office/drawing/2014/main" id="{98294112-F3AE-C678-75EC-B73A5FD8D569}"/>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CE86CD84-0C06-8D10-16EB-B29BD8BD67D1}"/>
              </a:ext>
            </a:extLst>
          </p:cNvPr>
          <p:cNvSpPr>
            <a:spLocks noGrp="1"/>
          </p:cNvSpPr>
          <p:nvPr>
            <p:ph type="sldNum" sz="quarter" idx="12"/>
          </p:nvPr>
        </p:nvSpPr>
        <p:spPr/>
        <p:txBody>
          <a:bodyPr/>
          <a:lstStyle/>
          <a:p>
            <a:fld id="{8A7A6979-0714-4377-B894-6BE4C2D6E202}" type="slidenum">
              <a:rPr lang="en-US" smtClean="0"/>
              <a:pPr/>
              <a:t>53</a:t>
            </a:fld>
            <a:endParaRPr lang="en-US"/>
          </a:p>
        </p:txBody>
      </p:sp>
    </p:spTree>
    <p:extLst>
      <p:ext uri="{BB962C8B-B14F-4D97-AF65-F5344CB8AC3E}">
        <p14:creationId xmlns:p14="http://schemas.microsoft.com/office/powerpoint/2010/main" val="820782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66CFD-D5E2-A820-3D8A-4BFA90B97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6DD04-9521-6959-15F7-99AB81A0CAE6}"/>
              </a:ext>
            </a:extLst>
          </p:cNvPr>
          <p:cNvSpPr>
            <a:spLocks noGrp="1"/>
          </p:cNvSpPr>
          <p:nvPr>
            <p:ph type="ctrTitle"/>
          </p:nvPr>
        </p:nvSpPr>
        <p:spPr/>
        <p:txBody>
          <a:bodyPr/>
          <a:lstStyle/>
          <a:p>
            <a:r>
              <a:rPr lang="en-US" dirty="0">
                <a:latin typeface="Franklin Gothic Book"/>
              </a:rPr>
              <a:t>ER Diagram</a:t>
            </a:r>
            <a:endParaRPr lang="en-US" dirty="0" err="1"/>
          </a:p>
        </p:txBody>
      </p:sp>
      <p:sp>
        <p:nvSpPr>
          <p:cNvPr id="5" name="Date Placeholder 4">
            <a:extLst>
              <a:ext uri="{FF2B5EF4-FFF2-40B4-BE49-F238E27FC236}">
                <a16:creationId xmlns:a16="http://schemas.microsoft.com/office/drawing/2014/main" id="{B2054999-B932-543A-8CB9-5B9EC71E1073}"/>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1BAA934C-0AC4-60E6-243B-5873BC67C8D2}"/>
              </a:ext>
            </a:extLst>
          </p:cNvPr>
          <p:cNvSpPr>
            <a:spLocks noGrp="1"/>
          </p:cNvSpPr>
          <p:nvPr>
            <p:ph type="sldNum" sz="quarter" idx="12"/>
          </p:nvPr>
        </p:nvSpPr>
        <p:spPr/>
        <p:txBody>
          <a:bodyPr/>
          <a:lstStyle/>
          <a:p>
            <a:fld id="{8A7A6979-0714-4377-B894-6BE4C2D6E202}" type="slidenum">
              <a:rPr lang="en-US" smtClean="0"/>
              <a:pPr/>
              <a:t>54</a:t>
            </a:fld>
            <a:endParaRPr lang="en-US"/>
          </a:p>
        </p:txBody>
      </p:sp>
      <p:sp>
        <p:nvSpPr>
          <p:cNvPr id="8" name="Text Placeholder 7">
            <a:extLst>
              <a:ext uri="{FF2B5EF4-FFF2-40B4-BE49-F238E27FC236}">
                <a16:creationId xmlns:a16="http://schemas.microsoft.com/office/drawing/2014/main" id="{F8595549-689A-D3B0-22E6-6B2A4AF45DFE}"/>
              </a:ext>
            </a:extLst>
          </p:cNvPr>
          <p:cNvSpPr>
            <a:spLocks noGrp="1"/>
          </p:cNvSpPr>
          <p:nvPr>
            <p:ph type="body" sz="quarter" idx="14"/>
          </p:nvPr>
        </p:nvSpPr>
        <p:spPr/>
        <p:txBody>
          <a:bodyPr/>
          <a:lstStyle/>
          <a:p>
            <a:endParaRPr lang="en-US"/>
          </a:p>
        </p:txBody>
      </p:sp>
      <p:sp>
        <p:nvSpPr>
          <p:cNvPr id="10" name="Subtitle 9">
            <a:extLst>
              <a:ext uri="{FF2B5EF4-FFF2-40B4-BE49-F238E27FC236}">
                <a16:creationId xmlns:a16="http://schemas.microsoft.com/office/drawing/2014/main" id="{0CCCDE1F-697D-FEB8-78D6-BB265323E9D5}"/>
              </a:ext>
            </a:extLst>
          </p:cNvPr>
          <p:cNvSpPr>
            <a:spLocks noGrp="1"/>
          </p:cNvSpPr>
          <p:nvPr>
            <p:ph type="subTitle" idx="1"/>
          </p:nvPr>
        </p:nvSpPr>
        <p:spPr>
          <a:xfrm>
            <a:off x="1783668" y="1040367"/>
            <a:ext cx="7988982" cy="276999"/>
          </a:xfrm>
        </p:spPr>
        <p:txBody>
          <a:bodyPr/>
          <a:lstStyle/>
          <a:p>
            <a:endParaRPr lang="en-US" b="0" dirty="0"/>
          </a:p>
        </p:txBody>
      </p:sp>
      <p:pic>
        <p:nvPicPr>
          <p:cNvPr id="12" name="Picture 11" descr="A screenshot of a diagram&#10;&#10;AI-generated content may be incorrect.">
            <a:extLst>
              <a:ext uri="{FF2B5EF4-FFF2-40B4-BE49-F238E27FC236}">
                <a16:creationId xmlns:a16="http://schemas.microsoft.com/office/drawing/2014/main" id="{547159B9-2075-E865-A6AE-B413085C01AC}"/>
              </a:ext>
            </a:extLst>
          </p:cNvPr>
          <p:cNvPicPr>
            <a:picLocks noChangeAspect="1"/>
          </p:cNvPicPr>
          <p:nvPr/>
        </p:nvPicPr>
        <p:blipFill>
          <a:blip r:embed="rId2"/>
          <a:stretch>
            <a:fillRect/>
          </a:stretch>
        </p:blipFill>
        <p:spPr>
          <a:xfrm>
            <a:off x="1785938" y="981075"/>
            <a:ext cx="7915275" cy="5581650"/>
          </a:xfrm>
          <a:prstGeom prst="rect">
            <a:avLst/>
          </a:prstGeom>
        </p:spPr>
      </p:pic>
    </p:spTree>
    <p:extLst>
      <p:ext uri="{BB962C8B-B14F-4D97-AF65-F5344CB8AC3E}">
        <p14:creationId xmlns:p14="http://schemas.microsoft.com/office/powerpoint/2010/main" val="4238282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3DFC-2B73-BDB4-EBD4-11E152513CBA}"/>
              </a:ext>
            </a:extLst>
          </p:cNvPr>
          <p:cNvSpPr>
            <a:spLocks noGrp="1"/>
          </p:cNvSpPr>
          <p:nvPr>
            <p:ph type="ctrTitle"/>
          </p:nvPr>
        </p:nvSpPr>
        <p:spPr/>
        <p:txBody>
          <a:bodyPr/>
          <a:lstStyle/>
          <a:p>
            <a:endParaRPr lang="en-US"/>
          </a:p>
        </p:txBody>
      </p:sp>
      <p:sp>
        <p:nvSpPr>
          <p:cNvPr id="5" name="Date Placeholder 4">
            <a:extLst>
              <a:ext uri="{FF2B5EF4-FFF2-40B4-BE49-F238E27FC236}">
                <a16:creationId xmlns:a16="http://schemas.microsoft.com/office/drawing/2014/main" id="{6D2425E0-00BC-89B5-F86D-9D504A9C13BA}"/>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2A640B0E-1C57-1B73-2E65-86836D490C9B}"/>
              </a:ext>
            </a:extLst>
          </p:cNvPr>
          <p:cNvSpPr>
            <a:spLocks noGrp="1"/>
          </p:cNvSpPr>
          <p:nvPr>
            <p:ph type="sldNum" sz="quarter" idx="12"/>
          </p:nvPr>
        </p:nvSpPr>
        <p:spPr/>
        <p:txBody>
          <a:bodyPr/>
          <a:lstStyle/>
          <a:p>
            <a:fld id="{8A7A6979-0714-4377-B894-6BE4C2D6E202}" type="slidenum">
              <a:rPr lang="en-US" smtClean="0"/>
              <a:pPr/>
              <a:t>55</a:t>
            </a:fld>
            <a:endParaRPr lang="en-US"/>
          </a:p>
        </p:txBody>
      </p:sp>
      <p:cxnSp>
        <p:nvCxnSpPr>
          <p:cNvPr id="11" name="Straight Arrow Connector 10">
            <a:extLst>
              <a:ext uri="{FF2B5EF4-FFF2-40B4-BE49-F238E27FC236}">
                <a16:creationId xmlns:a16="http://schemas.microsoft.com/office/drawing/2014/main" id="{05E9F601-2412-931A-B7AC-21EFD16C873D}"/>
              </a:ext>
            </a:extLst>
          </p:cNvPr>
          <p:cNvCxnSpPr/>
          <p:nvPr/>
        </p:nvCxnSpPr>
        <p:spPr>
          <a:xfrm>
            <a:off x="3280833" y="2099359"/>
            <a:ext cx="464670" cy="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62B1AD5C-BE75-EB2C-5780-398D54E0977A}"/>
              </a:ext>
            </a:extLst>
          </p:cNvPr>
          <p:cNvSpPr/>
          <p:nvPr/>
        </p:nvSpPr>
        <p:spPr>
          <a:xfrm>
            <a:off x="3754157" y="1792316"/>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Wabash gets charged for Toll</a:t>
            </a:r>
          </a:p>
        </p:txBody>
      </p:sp>
      <p:sp>
        <p:nvSpPr>
          <p:cNvPr id="14" name="Rectangle: Rounded Corners 13">
            <a:extLst>
              <a:ext uri="{FF2B5EF4-FFF2-40B4-BE49-F238E27FC236}">
                <a16:creationId xmlns:a16="http://schemas.microsoft.com/office/drawing/2014/main" id="{F3749B18-F134-3707-82AA-0DB8422A65BA}"/>
              </a:ext>
            </a:extLst>
          </p:cNvPr>
          <p:cNvSpPr/>
          <p:nvPr/>
        </p:nvSpPr>
        <p:spPr>
          <a:xfrm>
            <a:off x="1468157" y="1792316"/>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Driver passes through a Toll</a:t>
            </a:r>
          </a:p>
        </p:txBody>
      </p:sp>
      <p:sp>
        <p:nvSpPr>
          <p:cNvPr id="15" name="TextBox 14">
            <a:extLst>
              <a:ext uri="{FF2B5EF4-FFF2-40B4-BE49-F238E27FC236}">
                <a16:creationId xmlns:a16="http://schemas.microsoft.com/office/drawing/2014/main" id="{E5BD6643-D9CE-64DE-BAF0-4D4E0919BC8A}"/>
              </a:ext>
            </a:extLst>
          </p:cNvPr>
          <p:cNvSpPr txBox="1"/>
          <p:nvPr/>
        </p:nvSpPr>
        <p:spPr>
          <a:xfrm>
            <a:off x="1188881" y="2676462"/>
            <a:ext cx="2367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FF0000"/>
                </a:solidFill>
              </a:rPr>
              <a:t>What happens here?</a:t>
            </a:r>
          </a:p>
        </p:txBody>
      </p:sp>
      <p:sp>
        <p:nvSpPr>
          <p:cNvPr id="16" name="Rectangle: Rounded Corners 15">
            <a:extLst>
              <a:ext uri="{FF2B5EF4-FFF2-40B4-BE49-F238E27FC236}">
                <a16:creationId xmlns:a16="http://schemas.microsoft.com/office/drawing/2014/main" id="{F5439D13-7D5C-40E0-0A3C-1E11DC4B85C9}"/>
              </a:ext>
            </a:extLst>
          </p:cNvPr>
          <p:cNvSpPr/>
          <p:nvPr/>
        </p:nvSpPr>
        <p:spPr>
          <a:xfrm>
            <a:off x="6449732" y="3944966"/>
            <a:ext cx="1812863" cy="61756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 Identify Driver</a:t>
            </a:r>
          </a:p>
        </p:txBody>
      </p:sp>
      <p:sp>
        <p:nvSpPr>
          <p:cNvPr id="17" name="Rectangle: Rounded Corners 16">
            <a:extLst>
              <a:ext uri="{FF2B5EF4-FFF2-40B4-BE49-F238E27FC236}">
                <a16:creationId xmlns:a16="http://schemas.microsoft.com/office/drawing/2014/main" id="{25341534-BF86-E683-F611-A15ED67F685F}"/>
              </a:ext>
            </a:extLst>
          </p:cNvPr>
          <p:cNvSpPr/>
          <p:nvPr/>
        </p:nvSpPr>
        <p:spPr>
          <a:xfrm>
            <a:off x="6449732" y="1173191"/>
            <a:ext cx="1812863" cy="1503394"/>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#1: To Identify Customer (not driver, but who leased out the Trailer)</a:t>
            </a:r>
          </a:p>
        </p:txBody>
      </p:sp>
      <p:cxnSp>
        <p:nvCxnSpPr>
          <p:cNvPr id="18" name="Straight Arrow Connector 17">
            <a:extLst>
              <a:ext uri="{FF2B5EF4-FFF2-40B4-BE49-F238E27FC236}">
                <a16:creationId xmlns:a16="http://schemas.microsoft.com/office/drawing/2014/main" id="{2CE1F4A7-9ED0-6D54-BD15-8FEE211B8EFF}"/>
              </a:ext>
            </a:extLst>
          </p:cNvPr>
          <p:cNvCxnSpPr>
            <a:cxnSpLocks/>
          </p:cNvCxnSpPr>
          <p:nvPr/>
        </p:nvCxnSpPr>
        <p:spPr>
          <a:xfrm>
            <a:off x="3423708" y="2242233"/>
            <a:ext cx="464670" cy="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AA9B7E-DF28-C711-3DDC-AF6AF199B1AA}"/>
              </a:ext>
            </a:extLst>
          </p:cNvPr>
          <p:cNvSpPr txBox="1"/>
          <p:nvPr/>
        </p:nvSpPr>
        <p:spPr>
          <a:xfrm>
            <a:off x="8561230" y="1371537"/>
            <a:ext cx="32914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Use Telematics data to identify the VIN of the trailer which can connect to Customer</a:t>
            </a:r>
          </a:p>
        </p:txBody>
      </p:sp>
    </p:spTree>
    <p:extLst>
      <p:ext uri="{BB962C8B-B14F-4D97-AF65-F5344CB8AC3E}">
        <p14:creationId xmlns:p14="http://schemas.microsoft.com/office/powerpoint/2010/main" val="1424170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CC0EC-834C-6C13-EB93-74B51A085202}"/>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024A4922-46E7-8070-24D4-89E35AB362B4}"/>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B699C7AF-7E6B-F130-50D2-D8A05D6163D4}"/>
              </a:ext>
            </a:extLst>
          </p:cNvPr>
          <p:cNvSpPr>
            <a:spLocks noGrp="1"/>
          </p:cNvSpPr>
          <p:nvPr>
            <p:ph type="sldNum" sz="quarter" idx="12"/>
          </p:nvPr>
        </p:nvSpPr>
        <p:spPr/>
        <p:txBody>
          <a:bodyPr/>
          <a:lstStyle/>
          <a:p>
            <a:fld id="{8A7A6979-0714-4377-B894-6BE4C2D6E202}" type="slidenum">
              <a:rPr lang="en-US" smtClean="0"/>
              <a:pPr/>
              <a:t>56</a:t>
            </a:fld>
            <a:endParaRPr lang="en-US"/>
          </a:p>
        </p:txBody>
      </p:sp>
      <p:sp>
        <p:nvSpPr>
          <p:cNvPr id="15" name="Rectangle: Rounded Corners 14">
            <a:extLst>
              <a:ext uri="{FF2B5EF4-FFF2-40B4-BE49-F238E27FC236}">
                <a16:creationId xmlns:a16="http://schemas.microsoft.com/office/drawing/2014/main" id="{45CFDD22-5C1B-B5CA-70EF-5DCAEAADD118}"/>
              </a:ext>
            </a:extLst>
          </p:cNvPr>
          <p:cNvSpPr/>
          <p:nvPr/>
        </p:nvSpPr>
        <p:spPr>
          <a:xfrm>
            <a:off x="8295264" y="4331076"/>
            <a:ext cx="1922431" cy="121422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We don't have enough data to say which customer would have caused Damage</a:t>
            </a:r>
          </a:p>
        </p:txBody>
      </p:sp>
      <p:cxnSp>
        <p:nvCxnSpPr>
          <p:cNvPr id="18" name="Straight Arrow Connector 17">
            <a:extLst>
              <a:ext uri="{FF2B5EF4-FFF2-40B4-BE49-F238E27FC236}">
                <a16:creationId xmlns:a16="http://schemas.microsoft.com/office/drawing/2014/main" id="{7C7FB465-3131-7457-A9DF-BE427EC1C741}"/>
              </a:ext>
            </a:extLst>
          </p:cNvPr>
          <p:cNvCxnSpPr>
            <a:cxnSpLocks/>
          </p:cNvCxnSpPr>
          <p:nvPr/>
        </p:nvCxnSpPr>
        <p:spPr>
          <a:xfrm flipV="1">
            <a:off x="2739089" y="1302341"/>
            <a:ext cx="740771" cy="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FA129F94-7F1F-5F3B-137F-BC5924720F54}"/>
              </a:ext>
            </a:extLst>
          </p:cNvPr>
          <p:cNvSpPr/>
          <p:nvPr/>
        </p:nvSpPr>
        <p:spPr>
          <a:xfrm>
            <a:off x="818836" y="784783"/>
            <a:ext cx="1922431" cy="103492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err="1"/>
              <a:t>TrailerHawk</a:t>
            </a:r>
            <a:r>
              <a:rPr lang="en-US" sz="1200" dirty="0"/>
              <a:t> identifies a damage in an inspection report, and finds the report prior to that without a damage</a:t>
            </a:r>
          </a:p>
        </p:txBody>
      </p:sp>
      <p:cxnSp>
        <p:nvCxnSpPr>
          <p:cNvPr id="21" name="Straight Arrow Connector 20">
            <a:extLst>
              <a:ext uri="{FF2B5EF4-FFF2-40B4-BE49-F238E27FC236}">
                <a16:creationId xmlns:a16="http://schemas.microsoft.com/office/drawing/2014/main" id="{B8CDE5B9-6C3E-DBB8-9C76-C7AB7D0F3C1A}"/>
              </a:ext>
            </a:extLst>
          </p:cNvPr>
          <p:cNvCxnSpPr>
            <a:cxnSpLocks/>
          </p:cNvCxnSpPr>
          <p:nvPr/>
        </p:nvCxnSpPr>
        <p:spPr>
          <a:xfrm flipV="1">
            <a:off x="5716616" y="2906649"/>
            <a:ext cx="740771" cy="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46065BC3-6B6A-35EF-857C-439DCC4EFA85}"/>
              </a:ext>
            </a:extLst>
          </p:cNvPr>
          <p:cNvSpPr/>
          <p:nvPr/>
        </p:nvSpPr>
        <p:spPr>
          <a:xfrm>
            <a:off x="3795491" y="2397093"/>
            <a:ext cx="1922431" cy="1044451"/>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Purdue team uses Telematics data to identify all trips which occurred between those two reports</a:t>
            </a:r>
            <a:endParaRPr lang="en-US" dirty="0" err="1"/>
          </a:p>
        </p:txBody>
      </p:sp>
      <p:graphicFrame>
        <p:nvGraphicFramePr>
          <p:cNvPr id="2" name="Table 1">
            <a:extLst>
              <a:ext uri="{FF2B5EF4-FFF2-40B4-BE49-F238E27FC236}">
                <a16:creationId xmlns:a16="http://schemas.microsoft.com/office/drawing/2014/main" id="{60A3E5B0-0333-04D3-1BB7-A3FE6FC45895}"/>
              </a:ext>
            </a:extLst>
          </p:cNvPr>
          <p:cNvGraphicFramePr>
            <a:graphicFrameLocks noGrp="1"/>
          </p:cNvGraphicFramePr>
          <p:nvPr>
            <p:extLst>
              <p:ext uri="{D42A27DB-BD31-4B8C-83A1-F6EECF244321}">
                <p14:modId xmlns:p14="http://schemas.microsoft.com/office/powerpoint/2010/main" val="1446566823"/>
              </p:ext>
            </p:extLst>
          </p:nvPr>
        </p:nvGraphicFramePr>
        <p:xfrm>
          <a:off x="6459855" y="2417826"/>
          <a:ext cx="5190308" cy="1283476"/>
        </p:xfrm>
        <a:graphic>
          <a:graphicData uri="http://schemas.openxmlformats.org/drawingml/2006/table">
            <a:tbl>
              <a:tblPr firstRow="1" bandRow="1">
                <a:tableStyleId>{D27102A9-8310-4765-A935-A1911B00CA55}</a:tableStyleId>
              </a:tblPr>
              <a:tblGrid>
                <a:gridCol w="1076712">
                  <a:extLst>
                    <a:ext uri="{9D8B030D-6E8A-4147-A177-3AD203B41FA5}">
                      <a16:colId xmlns:a16="http://schemas.microsoft.com/office/drawing/2014/main" val="1132170645"/>
                    </a:ext>
                  </a:extLst>
                </a:gridCol>
                <a:gridCol w="1110601">
                  <a:extLst>
                    <a:ext uri="{9D8B030D-6E8A-4147-A177-3AD203B41FA5}">
                      <a16:colId xmlns:a16="http://schemas.microsoft.com/office/drawing/2014/main" val="3286265422"/>
                    </a:ext>
                  </a:extLst>
                </a:gridCol>
                <a:gridCol w="1045882">
                  <a:extLst>
                    <a:ext uri="{9D8B030D-6E8A-4147-A177-3AD203B41FA5}">
                      <a16:colId xmlns:a16="http://schemas.microsoft.com/office/drawing/2014/main" val="363676703"/>
                    </a:ext>
                  </a:extLst>
                </a:gridCol>
                <a:gridCol w="1091226">
                  <a:extLst>
                    <a:ext uri="{9D8B030D-6E8A-4147-A177-3AD203B41FA5}">
                      <a16:colId xmlns:a16="http://schemas.microsoft.com/office/drawing/2014/main" val="1968790744"/>
                    </a:ext>
                  </a:extLst>
                </a:gridCol>
                <a:gridCol w="865887">
                  <a:extLst>
                    <a:ext uri="{9D8B030D-6E8A-4147-A177-3AD203B41FA5}">
                      <a16:colId xmlns:a16="http://schemas.microsoft.com/office/drawing/2014/main" val="3248427189"/>
                    </a:ext>
                  </a:extLst>
                </a:gridCol>
              </a:tblGrid>
              <a:tr h="239058">
                <a:tc>
                  <a:txBody>
                    <a:bodyPr/>
                    <a:lstStyle/>
                    <a:p>
                      <a:pPr algn="ctr"/>
                      <a:r>
                        <a:rPr lang="en-US" sz="1000" err="1"/>
                        <a:t>Start_Location</a:t>
                      </a:r>
                      <a:endParaRPr lang="en-US" sz="1000" dirty="0" err="1"/>
                    </a:p>
                  </a:txBody>
                  <a:tcPr/>
                </a:tc>
                <a:tc>
                  <a:txBody>
                    <a:bodyPr/>
                    <a:lstStyle/>
                    <a:p>
                      <a:pPr algn="ctr"/>
                      <a:r>
                        <a:rPr lang="en-US" sz="1000" err="1"/>
                        <a:t>Start_time</a:t>
                      </a:r>
                      <a:endParaRPr lang="en-US" sz="1000" dirty="0" err="1"/>
                    </a:p>
                  </a:txBody>
                  <a:tcPr/>
                </a:tc>
                <a:tc>
                  <a:txBody>
                    <a:bodyPr/>
                    <a:lstStyle/>
                    <a:p>
                      <a:pPr algn="ctr"/>
                      <a:r>
                        <a:rPr lang="en-US" sz="1000" err="1"/>
                        <a:t>End_Location</a:t>
                      </a:r>
                      <a:endParaRPr lang="en-US" sz="1000" dirty="0" err="1"/>
                    </a:p>
                  </a:txBody>
                  <a:tcPr/>
                </a:tc>
                <a:tc>
                  <a:txBody>
                    <a:bodyPr/>
                    <a:lstStyle/>
                    <a:p>
                      <a:pPr algn="ctr"/>
                      <a:r>
                        <a:rPr lang="en-US" sz="1000" err="1"/>
                        <a:t>End_time</a:t>
                      </a:r>
                      <a:endParaRPr lang="en-US" sz="1000" dirty="0" err="1"/>
                    </a:p>
                  </a:txBody>
                  <a:tcPr/>
                </a:tc>
                <a:tc>
                  <a:txBody>
                    <a:bodyPr/>
                    <a:lstStyle/>
                    <a:p>
                      <a:pPr algn="ctr"/>
                      <a:r>
                        <a:rPr lang="en-US" sz="1000" dirty="0"/>
                        <a:t>Customer</a:t>
                      </a:r>
                    </a:p>
                  </a:txBody>
                  <a:tcPr/>
                </a:tc>
                <a:extLst>
                  <a:ext uri="{0D108BD9-81ED-4DB2-BD59-A6C34878D82A}">
                    <a16:rowId xmlns:a16="http://schemas.microsoft.com/office/drawing/2014/main" val="949232132"/>
                  </a:ext>
                </a:extLst>
              </a:tr>
              <a:tr h="247156">
                <a:tc>
                  <a:txBody>
                    <a:bodyPr/>
                    <a:lstStyle/>
                    <a:p>
                      <a:r>
                        <a:rPr lang="en-US" sz="1000" dirty="0"/>
                        <a:t>Yard/Location A</a:t>
                      </a:r>
                    </a:p>
                  </a:txBody>
                  <a:tcPr/>
                </a:tc>
                <a:tc>
                  <a:txBody>
                    <a:bodyPr/>
                    <a:lstStyle/>
                    <a:p>
                      <a:r>
                        <a:rPr lang="en-US" sz="1000" dirty="0"/>
                        <a:t>FEB 1 1:00PM</a:t>
                      </a:r>
                    </a:p>
                  </a:txBody>
                  <a:tcPr/>
                </a:tc>
                <a:tc>
                  <a:txBody>
                    <a:bodyPr/>
                    <a:lstStyle/>
                    <a:p>
                      <a:pPr lvl="0">
                        <a:buNone/>
                      </a:pPr>
                      <a:r>
                        <a:rPr lang="en-US" sz="1000" b="0" i="0" u="none" strike="noStrike" noProof="0" dirty="0">
                          <a:solidFill>
                            <a:srgbClr val="000000"/>
                          </a:solidFill>
                          <a:latin typeface="Franklin Gothic Book"/>
                        </a:rPr>
                        <a:t>Yard/Location B</a:t>
                      </a:r>
                      <a:endParaRPr lang="en-US" dirty="0"/>
                    </a:p>
                  </a:txBody>
                  <a:tcPr/>
                </a:tc>
                <a:tc>
                  <a:txBody>
                    <a:bodyPr/>
                    <a:lstStyle/>
                    <a:p>
                      <a:pPr lvl="0">
                        <a:buNone/>
                      </a:pPr>
                      <a:r>
                        <a:rPr lang="en-US" sz="1000" b="0" i="0" u="none" strike="noStrike" noProof="0" dirty="0">
                          <a:solidFill>
                            <a:srgbClr val="000000"/>
                          </a:solidFill>
                          <a:latin typeface="Franklin Gothic Book"/>
                        </a:rPr>
                        <a:t>FEB 1 3:00PM</a:t>
                      </a:r>
                      <a:endParaRPr lang="en-US" dirty="0"/>
                    </a:p>
                  </a:txBody>
                  <a:tcPr/>
                </a:tc>
                <a:tc>
                  <a:txBody>
                    <a:bodyPr/>
                    <a:lstStyle/>
                    <a:p>
                      <a:r>
                        <a:rPr lang="en-US" sz="1000" dirty="0"/>
                        <a:t>Customer A</a:t>
                      </a:r>
                    </a:p>
                  </a:txBody>
                  <a:tcPr/>
                </a:tc>
                <a:extLst>
                  <a:ext uri="{0D108BD9-81ED-4DB2-BD59-A6C34878D82A}">
                    <a16:rowId xmlns:a16="http://schemas.microsoft.com/office/drawing/2014/main" val="1226884446"/>
                  </a:ext>
                </a:extLst>
              </a:tr>
              <a:tr h="247156">
                <a:tc>
                  <a:txBody>
                    <a:bodyPr/>
                    <a:lstStyle/>
                    <a:p>
                      <a:pPr lvl="0">
                        <a:buNone/>
                      </a:pPr>
                      <a:r>
                        <a:rPr lang="en-US" sz="1000" b="0" i="0" u="none" strike="noStrike" noProof="0" dirty="0">
                          <a:solidFill>
                            <a:srgbClr val="000000"/>
                          </a:solidFill>
                          <a:latin typeface="Franklin Gothic Book"/>
                        </a:rPr>
                        <a:t>Yard/Location </a:t>
                      </a:r>
                      <a:r>
                        <a:rPr lang="en-US" sz="1000" dirty="0"/>
                        <a:t>B</a:t>
                      </a:r>
                      <a:endParaRPr lang="en-US" sz="1000"/>
                    </a:p>
                  </a:txBody>
                  <a:tcPr/>
                </a:tc>
                <a:tc>
                  <a:txBody>
                    <a:bodyPr/>
                    <a:lstStyle/>
                    <a:p>
                      <a:r>
                        <a:rPr lang="en-US" sz="1000" dirty="0"/>
                        <a:t>FEB 7 2:00PM</a:t>
                      </a:r>
                    </a:p>
                  </a:txBody>
                  <a:tcPr/>
                </a:tc>
                <a:tc>
                  <a:txBody>
                    <a:bodyPr/>
                    <a:lstStyle/>
                    <a:p>
                      <a:pPr lvl="0">
                        <a:buNone/>
                      </a:pPr>
                      <a:r>
                        <a:rPr lang="en-US" sz="1000" b="0" i="0" u="none" strike="noStrike" noProof="0" dirty="0">
                          <a:solidFill>
                            <a:srgbClr val="000000"/>
                          </a:solidFill>
                          <a:latin typeface="Franklin Gothic Book"/>
                        </a:rPr>
                        <a:t>Yard/Location C</a:t>
                      </a:r>
                      <a:endParaRPr lang="en-US" dirty="0"/>
                    </a:p>
                  </a:txBody>
                  <a:tcPr/>
                </a:tc>
                <a:tc>
                  <a:txBody>
                    <a:bodyPr/>
                    <a:lstStyle/>
                    <a:p>
                      <a:pPr lvl="0">
                        <a:buNone/>
                      </a:pPr>
                      <a:r>
                        <a:rPr lang="en-US" sz="1000" b="0" i="0" u="none" strike="noStrike" noProof="0" dirty="0">
                          <a:solidFill>
                            <a:srgbClr val="000000"/>
                          </a:solidFill>
                          <a:latin typeface="Franklin Gothic Book"/>
                        </a:rPr>
                        <a:t>FEB 10 3:00PM</a:t>
                      </a:r>
                      <a:endParaRPr lang="en-US" dirty="0"/>
                    </a:p>
                  </a:txBody>
                  <a:tcPr/>
                </a:tc>
                <a:tc>
                  <a:txBody>
                    <a:bodyPr/>
                    <a:lstStyle/>
                    <a:p>
                      <a:r>
                        <a:rPr lang="en-US" sz="1000" dirty="0"/>
                        <a:t>Customer A</a:t>
                      </a:r>
                    </a:p>
                  </a:txBody>
                  <a:tcPr/>
                </a:tc>
                <a:extLst>
                  <a:ext uri="{0D108BD9-81ED-4DB2-BD59-A6C34878D82A}">
                    <a16:rowId xmlns:a16="http://schemas.microsoft.com/office/drawing/2014/main" val="3690723395"/>
                  </a:ext>
                </a:extLst>
              </a:tr>
              <a:tr h="247156">
                <a:tc>
                  <a:txBody>
                    <a:bodyPr/>
                    <a:lstStyle/>
                    <a:p>
                      <a:pPr lvl="0">
                        <a:buNone/>
                      </a:pPr>
                      <a:r>
                        <a:rPr lang="en-US" sz="1000" b="0" i="0" u="none" strike="noStrike" noProof="0" dirty="0">
                          <a:solidFill>
                            <a:srgbClr val="000000"/>
                          </a:solidFill>
                          <a:latin typeface="Franklin Gothic Book"/>
                        </a:rPr>
                        <a:t>Yard/Location C</a:t>
                      </a:r>
                      <a:endParaRPr lang="en-US" dirty="0"/>
                    </a:p>
                  </a:txBody>
                  <a:tcPr/>
                </a:tc>
                <a:tc>
                  <a:txBody>
                    <a:bodyPr/>
                    <a:lstStyle/>
                    <a:p>
                      <a:pPr lvl="0">
                        <a:buNone/>
                      </a:pPr>
                      <a:r>
                        <a:rPr lang="en-US" sz="1000" b="0" i="0" u="none" strike="noStrike" noProof="0" dirty="0">
                          <a:solidFill>
                            <a:srgbClr val="000000"/>
                          </a:solidFill>
                          <a:latin typeface="Franklin Gothic Book"/>
                        </a:rPr>
                        <a:t>FEB 21 3:00PM</a:t>
                      </a:r>
                      <a:endParaRPr lang="en-US" dirty="0"/>
                    </a:p>
                  </a:txBody>
                  <a:tcPr/>
                </a:tc>
                <a:tc>
                  <a:txBody>
                    <a:bodyPr/>
                    <a:lstStyle/>
                    <a:p>
                      <a:pPr lvl="0">
                        <a:buNone/>
                      </a:pPr>
                      <a:r>
                        <a:rPr lang="en-US" sz="1000" b="0" i="0" u="none" strike="noStrike" noProof="0" dirty="0">
                          <a:solidFill>
                            <a:srgbClr val="000000"/>
                          </a:solidFill>
                          <a:latin typeface="Franklin Gothic Book"/>
                        </a:rPr>
                        <a:t>Yard/Location D</a:t>
                      </a:r>
                      <a:endParaRPr lang="en-US" dirty="0"/>
                    </a:p>
                  </a:txBody>
                  <a:tcPr/>
                </a:tc>
                <a:tc>
                  <a:txBody>
                    <a:bodyPr/>
                    <a:lstStyle/>
                    <a:p>
                      <a:pPr lvl="0">
                        <a:buNone/>
                      </a:pPr>
                      <a:r>
                        <a:rPr lang="en-US" sz="1000" b="0" i="0" u="none" strike="noStrike" noProof="0" dirty="0">
                          <a:solidFill>
                            <a:srgbClr val="000000"/>
                          </a:solidFill>
                          <a:latin typeface="Franklin Gothic Book"/>
                        </a:rPr>
                        <a:t>FEB 22 8:00AM</a:t>
                      </a:r>
                      <a:endParaRPr lang="en-US"/>
                    </a:p>
                  </a:txBody>
                  <a:tcPr/>
                </a:tc>
                <a:tc>
                  <a:txBody>
                    <a:bodyPr/>
                    <a:lstStyle/>
                    <a:p>
                      <a:r>
                        <a:rPr lang="en-US" sz="1000" dirty="0"/>
                        <a:t>Customer B</a:t>
                      </a:r>
                    </a:p>
                  </a:txBody>
                  <a:tcPr/>
                </a:tc>
                <a:extLst>
                  <a:ext uri="{0D108BD9-81ED-4DB2-BD59-A6C34878D82A}">
                    <a16:rowId xmlns:a16="http://schemas.microsoft.com/office/drawing/2014/main" val="866268037"/>
                  </a:ext>
                </a:extLst>
              </a:tr>
            </a:tbl>
          </a:graphicData>
        </a:graphic>
      </p:graphicFrame>
      <p:cxnSp>
        <p:nvCxnSpPr>
          <p:cNvPr id="4" name="Straight Arrow Connector 3">
            <a:extLst>
              <a:ext uri="{FF2B5EF4-FFF2-40B4-BE49-F238E27FC236}">
                <a16:creationId xmlns:a16="http://schemas.microsoft.com/office/drawing/2014/main" id="{3B909C3E-C52C-834A-873F-63CC7023B861}"/>
              </a:ext>
            </a:extLst>
          </p:cNvPr>
          <p:cNvCxnSpPr>
            <a:cxnSpLocks/>
          </p:cNvCxnSpPr>
          <p:nvPr/>
        </p:nvCxnSpPr>
        <p:spPr>
          <a:xfrm flipH="1">
            <a:off x="9257737" y="3432890"/>
            <a:ext cx="2179" cy="89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E73CF1-1C5E-A14E-D5FC-BEFC2B911F54}"/>
              </a:ext>
            </a:extLst>
          </p:cNvPr>
          <p:cNvCxnSpPr>
            <a:cxnSpLocks/>
          </p:cNvCxnSpPr>
          <p:nvPr/>
        </p:nvCxnSpPr>
        <p:spPr>
          <a:xfrm flipH="1">
            <a:off x="4714311" y="1832690"/>
            <a:ext cx="2179" cy="559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3123FD0-9E62-138A-DEED-5FEB4C624F4E}"/>
              </a:ext>
            </a:extLst>
          </p:cNvPr>
          <p:cNvSpPr/>
          <p:nvPr/>
        </p:nvSpPr>
        <p:spPr>
          <a:xfrm>
            <a:off x="3481166" y="796893"/>
            <a:ext cx="1922431" cy="104445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If Pre and Post exists, we can attribute to the customer. If Pre doesn't exist, then</a:t>
            </a:r>
            <a:endParaRPr lang="en-US" dirty="0" err="1"/>
          </a:p>
        </p:txBody>
      </p:sp>
      <p:sp>
        <p:nvSpPr>
          <p:cNvPr id="3" name="Rectangle: Rounded Corners 2">
            <a:extLst>
              <a:ext uri="{FF2B5EF4-FFF2-40B4-BE49-F238E27FC236}">
                <a16:creationId xmlns:a16="http://schemas.microsoft.com/office/drawing/2014/main" id="{F7D1D6FE-D93C-4848-9E6F-181202074B5A}"/>
              </a:ext>
            </a:extLst>
          </p:cNvPr>
          <p:cNvSpPr/>
          <p:nvPr/>
        </p:nvSpPr>
        <p:spPr>
          <a:xfrm>
            <a:off x="7033991" y="1920843"/>
            <a:ext cx="4341781" cy="48247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u="sng" dirty="0"/>
              <a:t>Potential Trips which could have caused the damage</a:t>
            </a:r>
            <a:endParaRPr lang="en-US" dirty="0"/>
          </a:p>
        </p:txBody>
      </p:sp>
    </p:spTree>
    <p:extLst>
      <p:ext uri="{BB962C8B-B14F-4D97-AF65-F5344CB8AC3E}">
        <p14:creationId xmlns:p14="http://schemas.microsoft.com/office/powerpoint/2010/main" val="2319419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3BC3F-0712-9529-AB97-9E2648E5626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635BE3D-05BE-F464-EB6D-4BD4E81F84A5}"/>
              </a:ext>
            </a:extLst>
          </p:cNvPr>
          <p:cNvSpPr>
            <a:spLocks noGrp="1"/>
          </p:cNvSpPr>
          <p:nvPr>
            <p:ph type="subTitle" idx="1"/>
          </p:nvPr>
        </p:nvSpPr>
        <p:spPr/>
        <p:txBody>
          <a:bodyPr/>
          <a:lstStyle/>
          <a:p>
            <a:r>
              <a:rPr lang="en-US" dirty="0">
                <a:latin typeface="Franklin Gothic Book"/>
              </a:rPr>
              <a:t>Project Update 28-Feb</a:t>
            </a:r>
            <a:endParaRPr lang="en-US" dirty="0"/>
          </a:p>
        </p:txBody>
      </p:sp>
      <p:sp>
        <p:nvSpPr>
          <p:cNvPr id="5" name="Date Placeholder 4">
            <a:extLst>
              <a:ext uri="{FF2B5EF4-FFF2-40B4-BE49-F238E27FC236}">
                <a16:creationId xmlns:a16="http://schemas.microsoft.com/office/drawing/2014/main" id="{855BB8C0-4B38-BC88-F6CE-BD6525FE0DCC}"/>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A2CCF36B-DE40-0AB9-EC5D-FA7935F76ADB}"/>
              </a:ext>
            </a:extLst>
          </p:cNvPr>
          <p:cNvSpPr>
            <a:spLocks noGrp="1"/>
          </p:cNvSpPr>
          <p:nvPr>
            <p:ph type="sldNum" sz="quarter" idx="12"/>
          </p:nvPr>
        </p:nvSpPr>
        <p:spPr/>
        <p:txBody>
          <a:bodyPr/>
          <a:lstStyle/>
          <a:p>
            <a:fld id="{8A7A6979-0714-4377-B894-6BE4C2D6E202}" type="slidenum">
              <a:rPr lang="en-US" smtClean="0"/>
              <a:pPr/>
              <a:t>57</a:t>
            </a:fld>
            <a:endParaRPr lang="en-US"/>
          </a:p>
        </p:txBody>
      </p:sp>
    </p:spTree>
    <p:extLst>
      <p:ext uri="{BB962C8B-B14F-4D97-AF65-F5344CB8AC3E}">
        <p14:creationId xmlns:p14="http://schemas.microsoft.com/office/powerpoint/2010/main" val="383312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1F57E-5CAB-A085-4858-0FC06B4F3AA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1487B08-DDFE-10E9-5034-196074C0A6D8}"/>
              </a:ext>
            </a:extLst>
          </p:cNvPr>
          <p:cNvSpPr>
            <a:spLocks noGrp="1"/>
          </p:cNvSpPr>
          <p:nvPr>
            <p:ph type="subTitle" idx="1"/>
          </p:nvPr>
        </p:nvSpPr>
        <p:spPr/>
        <p:txBody>
          <a:bodyPr/>
          <a:lstStyle/>
          <a:p>
            <a:r>
              <a:rPr lang="en-US" dirty="0">
                <a:latin typeface="Franklin Gothic Book"/>
              </a:rPr>
              <a:t>Project Update 12-March</a:t>
            </a:r>
            <a:endParaRPr lang="en-US" dirty="0"/>
          </a:p>
        </p:txBody>
      </p:sp>
      <p:sp>
        <p:nvSpPr>
          <p:cNvPr id="5" name="Date Placeholder 4">
            <a:extLst>
              <a:ext uri="{FF2B5EF4-FFF2-40B4-BE49-F238E27FC236}">
                <a16:creationId xmlns:a16="http://schemas.microsoft.com/office/drawing/2014/main" id="{5378A7C8-4027-7724-90AF-5242BA2A4C2D}"/>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2645FA1A-7C69-F940-126E-868510EDA4BF}"/>
              </a:ext>
            </a:extLst>
          </p:cNvPr>
          <p:cNvSpPr>
            <a:spLocks noGrp="1"/>
          </p:cNvSpPr>
          <p:nvPr>
            <p:ph type="sldNum" sz="quarter" idx="12"/>
          </p:nvPr>
        </p:nvSpPr>
        <p:spPr/>
        <p:txBody>
          <a:bodyPr/>
          <a:lstStyle/>
          <a:p>
            <a:fld id="{8A7A6979-0714-4377-B894-6BE4C2D6E202}" type="slidenum">
              <a:rPr lang="en-US" smtClean="0"/>
              <a:pPr/>
              <a:t>58</a:t>
            </a:fld>
            <a:endParaRPr lang="en-US"/>
          </a:p>
        </p:txBody>
      </p:sp>
    </p:spTree>
    <p:extLst>
      <p:ext uri="{BB962C8B-B14F-4D97-AF65-F5344CB8AC3E}">
        <p14:creationId xmlns:p14="http://schemas.microsoft.com/office/powerpoint/2010/main" val="1025125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512F3-52FD-E817-0472-899A9E8C302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7400231-5B0A-05D9-4F48-A9AC6AE5A00E}"/>
              </a:ext>
            </a:extLst>
          </p:cNvPr>
          <p:cNvSpPr>
            <a:spLocks noGrp="1"/>
          </p:cNvSpPr>
          <p:nvPr>
            <p:ph type="subTitle" idx="1"/>
          </p:nvPr>
        </p:nvSpPr>
        <p:spPr/>
        <p:txBody>
          <a:bodyPr/>
          <a:lstStyle/>
          <a:p>
            <a:r>
              <a:rPr lang="en-US" dirty="0">
                <a:latin typeface="Franklin Gothic Book"/>
              </a:rPr>
              <a:t>Old Slides</a:t>
            </a:r>
            <a:endParaRPr lang="en-US" dirty="0"/>
          </a:p>
        </p:txBody>
      </p:sp>
      <p:sp>
        <p:nvSpPr>
          <p:cNvPr id="5" name="Date Placeholder 4">
            <a:extLst>
              <a:ext uri="{FF2B5EF4-FFF2-40B4-BE49-F238E27FC236}">
                <a16:creationId xmlns:a16="http://schemas.microsoft.com/office/drawing/2014/main" id="{05DC57B0-2D11-8DFD-770C-FCE0CD77D3D4}"/>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80C818C8-39F1-7593-233D-0A178567B73B}"/>
              </a:ext>
            </a:extLst>
          </p:cNvPr>
          <p:cNvSpPr>
            <a:spLocks noGrp="1"/>
          </p:cNvSpPr>
          <p:nvPr>
            <p:ph type="sldNum" sz="quarter" idx="12"/>
          </p:nvPr>
        </p:nvSpPr>
        <p:spPr/>
        <p:txBody>
          <a:bodyPr/>
          <a:lstStyle/>
          <a:p>
            <a:fld id="{8A7A6979-0714-4377-B894-6BE4C2D6E202}" type="slidenum">
              <a:rPr lang="en-US" smtClean="0"/>
              <a:pPr/>
              <a:t>59</a:t>
            </a:fld>
            <a:endParaRPr lang="en-US"/>
          </a:p>
        </p:txBody>
      </p:sp>
    </p:spTree>
    <p:extLst>
      <p:ext uri="{BB962C8B-B14F-4D97-AF65-F5344CB8AC3E}">
        <p14:creationId xmlns:p14="http://schemas.microsoft.com/office/powerpoint/2010/main" val="3656211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D9EF2-7C85-8DF2-BDF6-2D565AACD4FD}"/>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EAF90D9-D350-1232-9B6D-43ED910C3ED4}"/>
              </a:ext>
            </a:extLst>
          </p:cNvPr>
          <p:cNvSpPr/>
          <p:nvPr/>
        </p:nvSpPr>
        <p:spPr>
          <a:xfrm>
            <a:off x="991096" y="1155451"/>
            <a:ext cx="4088903" cy="4733695"/>
          </a:xfrm>
          <a:prstGeom prst="roundRect">
            <a:avLst/>
          </a:prstGeom>
          <a:solidFill>
            <a:srgbClr val="FFFFFF"/>
          </a:solidFill>
          <a:ln w="12700">
            <a:prstDash val="dash"/>
            <a:extLst>
              <a:ext uri="{C807C97D-BFC1-408E-A445-0C87EB9F89A2}">
                <ask:lineSketchStyleProps xmlns:ask="http://schemas.microsoft.com/office/drawing/2018/sketchyshapes" sd="3499211612">
                  <a:custGeom>
                    <a:avLst/>
                    <a:gdLst>
                      <a:gd name="connsiteX0" fmla="*/ 0 w 4088903"/>
                      <a:gd name="connsiteY0" fmla="*/ 681497 h 4733695"/>
                      <a:gd name="connsiteX1" fmla="*/ 681497 w 4088903"/>
                      <a:gd name="connsiteY1" fmla="*/ 0 h 4733695"/>
                      <a:gd name="connsiteX2" fmla="*/ 1281197 w 4088903"/>
                      <a:gd name="connsiteY2" fmla="*/ 0 h 4733695"/>
                      <a:gd name="connsiteX3" fmla="*/ 2017192 w 4088903"/>
                      <a:gd name="connsiteY3" fmla="*/ 0 h 4733695"/>
                      <a:gd name="connsiteX4" fmla="*/ 2616892 w 4088903"/>
                      <a:gd name="connsiteY4" fmla="*/ 0 h 4733695"/>
                      <a:gd name="connsiteX5" fmla="*/ 3407406 w 4088903"/>
                      <a:gd name="connsiteY5" fmla="*/ 0 h 4733695"/>
                      <a:gd name="connsiteX6" fmla="*/ 4088903 w 4088903"/>
                      <a:gd name="connsiteY6" fmla="*/ 681497 h 4733695"/>
                      <a:gd name="connsiteX7" fmla="*/ 4088903 w 4088903"/>
                      <a:gd name="connsiteY7" fmla="*/ 1355637 h 4733695"/>
                      <a:gd name="connsiteX8" fmla="*/ 4088903 w 4088903"/>
                      <a:gd name="connsiteY8" fmla="*/ 1928656 h 4733695"/>
                      <a:gd name="connsiteX9" fmla="*/ 4088903 w 4088903"/>
                      <a:gd name="connsiteY9" fmla="*/ 2501676 h 4733695"/>
                      <a:gd name="connsiteX10" fmla="*/ 4088903 w 4088903"/>
                      <a:gd name="connsiteY10" fmla="*/ 3209523 h 4733695"/>
                      <a:gd name="connsiteX11" fmla="*/ 4088903 w 4088903"/>
                      <a:gd name="connsiteY11" fmla="*/ 4052198 h 4733695"/>
                      <a:gd name="connsiteX12" fmla="*/ 3407406 w 4088903"/>
                      <a:gd name="connsiteY12" fmla="*/ 4733695 h 4733695"/>
                      <a:gd name="connsiteX13" fmla="*/ 2780447 w 4088903"/>
                      <a:gd name="connsiteY13" fmla="*/ 4733695 h 4733695"/>
                      <a:gd name="connsiteX14" fmla="*/ 2071711 w 4088903"/>
                      <a:gd name="connsiteY14" fmla="*/ 4733695 h 4733695"/>
                      <a:gd name="connsiteX15" fmla="*/ 1335715 w 4088903"/>
                      <a:gd name="connsiteY15" fmla="*/ 4733695 h 4733695"/>
                      <a:gd name="connsiteX16" fmla="*/ 681497 w 4088903"/>
                      <a:gd name="connsiteY16" fmla="*/ 4733695 h 4733695"/>
                      <a:gd name="connsiteX17" fmla="*/ 0 w 4088903"/>
                      <a:gd name="connsiteY17" fmla="*/ 4052198 h 4733695"/>
                      <a:gd name="connsiteX18" fmla="*/ 0 w 4088903"/>
                      <a:gd name="connsiteY18" fmla="*/ 3344351 h 4733695"/>
                      <a:gd name="connsiteX19" fmla="*/ 0 w 4088903"/>
                      <a:gd name="connsiteY19" fmla="*/ 2670211 h 4733695"/>
                      <a:gd name="connsiteX20" fmla="*/ 0 w 4088903"/>
                      <a:gd name="connsiteY20" fmla="*/ 1928656 h 4733695"/>
                      <a:gd name="connsiteX21" fmla="*/ 0 w 4088903"/>
                      <a:gd name="connsiteY21" fmla="*/ 1321930 h 4733695"/>
                      <a:gd name="connsiteX22" fmla="*/ 0 w 4088903"/>
                      <a:gd name="connsiteY22" fmla="*/ 681497 h 473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8903" h="4733695" fill="none" extrusionOk="0">
                        <a:moveTo>
                          <a:pt x="0" y="681497"/>
                        </a:moveTo>
                        <a:cubicBezTo>
                          <a:pt x="-69042" y="297929"/>
                          <a:pt x="294560" y="2986"/>
                          <a:pt x="681497" y="0"/>
                        </a:cubicBezTo>
                        <a:cubicBezTo>
                          <a:pt x="965701" y="-11030"/>
                          <a:pt x="1043031" y="-7051"/>
                          <a:pt x="1281197" y="0"/>
                        </a:cubicBezTo>
                        <a:cubicBezTo>
                          <a:pt x="1519363" y="7051"/>
                          <a:pt x="1780080" y="17392"/>
                          <a:pt x="2017192" y="0"/>
                        </a:cubicBezTo>
                        <a:cubicBezTo>
                          <a:pt x="2254305" y="-17392"/>
                          <a:pt x="2397501" y="-11509"/>
                          <a:pt x="2616892" y="0"/>
                        </a:cubicBezTo>
                        <a:cubicBezTo>
                          <a:pt x="2836283" y="11509"/>
                          <a:pt x="3208489" y="24171"/>
                          <a:pt x="3407406" y="0"/>
                        </a:cubicBezTo>
                        <a:cubicBezTo>
                          <a:pt x="3776247" y="-5748"/>
                          <a:pt x="4083013" y="317194"/>
                          <a:pt x="4088903" y="681497"/>
                        </a:cubicBezTo>
                        <a:cubicBezTo>
                          <a:pt x="4065868" y="820382"/>
                          <a:pt x="4072150" y="1056818"/>
                          <a:pt x="4088903" y="1355637"/>
                        </a:cubicBezTo>
                        <a:cubicBezTo>
                          <a:pt x="4105656" y="1654456"/>
                          <a:pt x="4072265" y="1669996"/>
                          <a:pt x="4088903" y="1928656"/>
                        </a:cubicBezTo>
                        <a:cubicBezTo>
                          <a:pt x="4105541" y="2187316"/>
                          <a:pt x="4071328" y="2358766"/>
                          <a:pt x="4088903" y="2501676"/>
                        </a:cubicBezTo>
                        <a:cubicBezTo>
                          <a:pt x="4106478" y="2644586"/>
                          <a:pt x="4060853" y="2969714"/>
                          <a:pt x="4088903" y="3209523"/>
                        </a:cubicBezTo>
                        <a:cubicBezTo>
                          <a:pt x="4116953" y="3449332"/>
                          <a:pt x="4048738" y="3837457"/>
                          <a:pt x="4088903" y="4052198"/>
                        </a:cubicBezTo>
                        <a:cubicBezTo>
                          <a:pt x="4062164" y="4507092"/>
                          <a:pt x="3789425" y="4750320"/>
                          <a:pt x="3407406" y="4733695"/>
                        </a:cubicBezTo>
                        <a:cubicBezTo>
                          <a:pt x="3279223" y="4718886"/>
                          <a:pt x="2936333" y="4713071"/>
                          <a:pt x="2780447" y="4733695"/>
                        </a:cubicBezTo>
                        <a:cubicBezTo>
                          <a:pt x="2624561" y="4754319"/>
                          <a:pt x="2391969" y="4710763"/>
                          <a:pt x="2071711" y="4733695"/>
                        </a:cubicBezTo>
                        <a:cubicBezTo>
                          <a:pt x="1751453" y="4756627"/>
                          <a:pt x="1663122" y="4724931"/>
                          <a:pt x="1335715" y="4733695"/>
                        </a:cubicBezTo>
                        <a:cubicBezTo>
                          <a:pt x="1008308" y="4742459"/>
                          <a:pt x="896345" y="4701257"/>
                          <a:pt x="681497" y="4733695"/>
                        </a:cubicBezTo>
                        <a:cubicBezTo>
                          <a:pt x="353270" y="4722140"/>
                          <a:pt x="24672" y="4449552"/>
                          <a:pt x="0" y="4052198"/>
                        </a:cubicBezTo>
                        <a:cubicBezTo>
                          <a:pt x="-17947" y="3874517"/>
                          <a:pt x="22995" y="3639953"/>
                          <a:pt x="0" y="3344351"/>
                        </a:cubicBezTo>
                        <a:cubicBezTo>
                          <a:pt x="-22995" y="3048749"/>
                          <a:pt x="-22088" y="2871878"/>
                          <a:pt x="0" y="2670211"/>
                        </a:cubicBezTo>
                        <a:cubicBezTo>
                          <a:pt x="22088" y="2468544"/>
                          <a:pt x="4337" y="2078219"/>
                          <a:pt x="0" y="1928656"/>
                        </a:cubicBezTo>
                        <a:cubicBezTo>
                          <a:pt x="-4337" y="1779094"/>
                          <a:pt x="340" y="1583209"/>
                          <a:pt x="0" y="1321930"/>
                        </a:cubicBezTo>
                        <a:cubicBezTo>
                          <a:pt x="-340" y="1060651"/>
                          <a:pt x="-12952" y="839439"/>
                          <a:pt x="0" y="681497"/>
                        </a:cubicBezTo>
                        <a:close/>
                      </a:path>
                      <a:path w="4088903" h="4733695" stroke="0" extrusionOk="0">
                        <a:moveTo>
                          <a:pt x="0" y="681497"/>
                        </a:moveTo>
                        <a:cubicBezTo>
                          <a:pt x="-12068" y="267233"/>
                          <a:pt x="283103" y="1896"/>
                          <a:pt x="681497" y="0"/>
                        </a:cubicBezTo>
                        <a:cubicBezTo>
                          <a:pt x="989301" y="16157"/>
                          <a:pt x="1202133" y="34972"/>
                          <a:pt x="1417492" y="0"/>
                        </a:cubicBezTo>
                        <a:cubicBezTo>
                          <a:pt x="1632852" y="-34972"/>
                          <a:pt x="1863348" y="18972"/>
                          <a:pt x="2126229" y="0"/>
                        </a:cubicBezTo>
                        <a:cubicBezTo>
                          <a:pt x="2389110" y="-18972"/>
                          <a:pt x="2494329" y="9945"/>
                          <a:pt x="2725929" y="0"/>
                        </a:cubicBezTo>
                        <a:cubicBezTo>
                          <a:pt x="2957529" y="-9945"/>
                          <a:pt x="3150042" y="-23805"/>
                          <a:pt x="3407406" y="0"/>
                        </a:cubicBezTo>
                        <a:cubicBezTo>
                          <a:pt x="3740831" y="-38475"/>
                          <a:pt x="4097693" y="295088"/>
                          <a:pt x="4088903" y="681497"/>
                        </a:cubicBezTo>
                        <a:cubicBezTo>
                          <a:pt x="4111126" y="936668"/>
                          <a:pt x="4103702" y="1011190"/>
                          <a:pt x="4088903" y="1254516"/>
                        </a:cubicBezTo>
                        <a:cubicBezTo>
                          <a:pt x="4074104" y="1497842"/>
                          <a:pt x="4123680" y="1772672"/>
                          <a:pt x="4088903" y="1996070"/>
                        </a:cubicBezTo>
                        <a:cubicBezTo>
                          <a:pt x="4054126" y="2219468"/>
                          <a:pt x="4083718" y="2371755"/>
                          <a:pt x="4088903" y="2602797"/>
                        </a:cubicBezTo>
                        <a:cubicBezTo>
                          <a:pt x="4094088" y="2833839"/>
                          <a:pt x="4073228" y="3008757"/>
                          <a:pt x="4088903" y="3209523"/>
                        </a:cubicBezTo>
                        <a:cubicBezTo>
                          <a:pt x="4104578" y="3410289"/>
                          <a:pt x="4053487" y="3798205"/>
                          <a:pt x="4088903" y="4052198"/>
                        </a:cubicBezTo>
                        <a:cubicBezTo>
                          <a:pt x="4099524" y="4477185"/>
                          <a:pt x="3803582" y="4731604"/>
                          <a:pt x="3407406" y="4733695"/>
                        </a:cubicBezTo>
                        <a:cubicBezTo>
                          <a:pt x="3186336" y="4738606"/>
                          <a:pt x="2892967" y="4698969"/>
                          <a:pt x="2698670" y="4733695"/>
                        </a:cubicBezTo>
                        <a:cubicBezTo>
                          <a:pt x="2504373" y="4768421"/>
                          <a:pt x="2239678" y="4735935"/>
                          <a:pt x="1989933" y="4733695"/>
                        </a:cubicBezTo>
                        <a:cubicBezTo>
                          <a:pt x="1740188" y="4731455"/>
                          <a:pt x="1473109" y="4731603"/>
                          <a:pt x="1335715" y="4733695"/>
                        </a:cubicBezTo>
                        <a:cubicBezTo>
                          <a:pt x="1198321" y="4735787"/>
                          <a:pt x="861704" y="4730412"/>
                          <a:pt x="681497" y="4733695"/>
                        </a:cubicBezTo>
                        <a:cubicBezTo>
                          <a:pt x="324079" y="4692986"/>
                          <a:pt x="46153" y="4439393"/>
                          <a:pt x="0" y="4052198"/>
                        </a:cubicBezTo>
                        <a:cubicBezTo>
                          <a:pt x="23949" y="3926605"/>
                          <a:pt x="3729" y="3666224"/>
                          <a:pt x="0" y="3445472"/>
                        </a:cubicBezTo>
                        <a:cubicBezTo>
                          <a:pt x="-3729" y="3224720"/>
                          <a:pt x="25974" y="3114484"/>
                          <a:pt x="0" y="2805039"/>
                        </a:cubicBezTo>
                        <a:cubicBezTo>
                          <a:pt x="-25974" y="2495594"/>
                          <a:pt x="-11260" y="2503389"/>
                          <a:pt x="0" y="2232019"/>
                        </a:cubicBezTo>
                        <a:cubicBezTo>
                          <a:pt x="11260" y="1960649"/>
                          <a:pt x="-22208" y="1851340"/>
                          <a:pt x="0" y="1557879"/>
                        </a:cubicBezTo>
                        <a:cubicBezTo>
                          <a:pt x="22208" y="1264418"/>
                          <a:pt x="20871" y="963099"/>
                          <a:pt x="0" y="6814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2800" dirty="0"/>
              <a:t>Raw Data Received from Wabash</a:t>
            </a:r>
          </a:p>
        </p:txBody>
      </p:sp>
      <p:sp>
        <p:nvSpPr>
          <p:cNvPr id="2" name="Title 1">
            <a:extLst>
              <a:ext uri="{FF2B5EF4-FFF2-40B4-BE49-F238E27FC236}">
                <a16:creationId xmlns:a16="http://schemas.microsoft.com/office/drawing/2014/main" id="{94CFF328-E29B-C16C-CAC1-40A1CB741F6F}"/>
              </a:ext>
            </a:extLst>
          </p:cNvPr>
          <p:cNvSpPr>
            <a:spLocks noGrp="1"/>
          </p:cNvSpPr>
          <p:nvPr>
            <p:ph type="ctrTitle"/>
          </p:nvPr>
        </p:nvSpPr>
        <p:spPr>
          <a:xfrm>
            <a:off x="2107520" y="437030"/>
            <a:ext cx="9343646" cy="693019"/>
          </a:xfrm>
        </p:spPr>
        <p:txBody>
          <a:bodyPr/>
          <a:lstStyle/>
          <a:p>
            <a:r>
              <a:rPr lang="en-US" dirty="0">
                <a:latin typeface="Franklin Gothic Book"/>
              </a:rPr>
              <a:t>Due to customer confidentiality, we used LLMs to create synthetic data</a:t>
            </a:r>
            <a:endParaRPr lang="en-US" dirty="0"/>
          </a:p>
        </p:txBody>
      </p:sp>
      <p:sp>
        <p:nvSpPr>
          <p:cNvPr id="5" name="Date Placeholder 4">
            <a:extLst>
              <a:ext uri="{FF2B5EF4-FFF2-40B4-BE49-F238E27FC236}">
                <a16:creationId xmlns:a16="http://schemas.microsoft.com/office/drawing/2014/main" id="{EA549831-2248-30BA-09E0-430840F30295}"/>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C3EA20A1-F7B2-1AC6-3733-2B14E3BAE721}"/>
              </a:ext>
            </a:extLst>
          </p:cNvPr>
          <p:cNvSpPr>
            <a:spLocks noGrp="1"/>
          </p:cNvSpPr>
          <p:nvPr>
            <p:ph type="sldNum" sz="quarter" idx="12"/>
          </p:nvPr>
        </p:nvSpPr>
        <p:spPr/>
        <p:txBody>
          <a:bodyPr/>
          <a:lstStyle/>
          <a:p>
            <a:fld id="{8A7A6979-0714-4377-B894-6BE4C2D6E202}" type="slidenum">
              <a:rPr lang="en-US" smtClean="0"/>
              <a:pPr/>
              <a:t>6</a:t>
            </a:fld>
            <a:endParaRPr lang="en-US"/>
          </a:p>
        </p:txBody>
      </p:sp>
      <p:sp>
        <p:nvSpPr>
          <p:cNvPr id="7" name="Rectangle: Rounded Corners 6">
            <a:extLst>
              <a:ext uri="{FF2B5EF4-FFF2-40B4-BE49-F238E27FC236}">
                <a16:creationId xmlns:a16="http://schemas.microsoft.com/office/drawing/2014/main" id="{61AED0B9-41AE-DEB9-DF10-D319359544AF}"/>
              </a:ext>
            </a:extLst>
          </p:cNvPr>
          <p:cNvSpPr/>
          <p:nvPr/>
        </p:nvSpPr>
        <p:spPr>
          <a:xfrm>
            <a:off x="1289921" y="1422252"/>
            <a:ext cx="3434143" cy="916980"/>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i="1" u="sng" baseline="0" dirty="0">
                <a:solidFill>
                  <a:schemeClr val="tx2">
                    <a:lumMod val="49000"/>
                  </a:schemeClr>
                </a:solidFill>
                <a:latin typeface="Franklin Gothic Book"/>
              </a:rPr>
              <a:t>Asset Location (Telematics)</a:t>
            </a:r>
            <a:r>
              <a:rPr lang="en-US" sz="2000" u="sng" baseline="0" dirty="0">
                <a:solidFill>
                  <a:schemeClr val="tx2">
                    <a:lumMod val="49000"/>
                  </a:schemeClr>
                </a:solidFill>
                <a:latin typeface="Franklin Gothic Book"/>
              </a:rPr>
              <a:t>​</a:t>
            </a:r>
            <a:r>
              <a:rPr lang="en-US" sz="2000" u="sng" dirty="0">
                <a:solidFill>
                  <a:schemeClr val="tx2">
                    <a:lumMod val="49000"/>
                  </a:schemeClr>
                </a:solidFill>
                <a:latin typeface="Franklin Gothic Book"/>
                <a:ea typeface="Franklin Gothic Book"/>
                <a:cs typeface="Franklin Gothic Book"/>
              </a:rPr>
              <a:t>​</a:t>
            </a:r>
            <a:endParaRPr lang="en-US">
              <a:solidFill>
                <a:schemeClr val="tx2">
                  <a:lumMod val="49000"/>
                </a:schemeClr>
              </a:solidFill>
              <a:latin typeface="Franklin Gothic Book"/>
              <a:ea typeface="Franklin Gothic Book"/>
              <a:cs typeface="Franklin Gothic Book"/>
            </a:endParaRPr>
          </a:p>
          <a:p>
            <a:pPr algn="ctr"/>
            <a:r>
              <a:rPr lang="en" sz="1600" dirty="0"/>
              <a:t>Trailer, Location, Motion Status, Timestamps, ...</a:t>
            </a:r>
            <a:endParaRPr lang="en-US" sz="1600" dirty="0"/>
          </a:p>
        </p:txBody>
      </p:sp>
      <p:sp>
        <p:nvSpPr>
          <p:cNvPr id="9" name="Rectangle: Rounded Corners 8">
            <a:extLst>
              <a:ext uri="{FF2B5EF4-FFF2-40B4-BE49-F238E27FC236}">
                <a16:creationId xmlns:a16="http://schemas.microsoft.com/office/drawing/2014/main" id="{100B83BA-FFA2-2789-EF23-B72300B0B4F3}"/>
              </a:ext>
            </a:extLst>
          </p:cNvPr>
          <p:cNvSpPr/>
          <p:nvPr/>
        </p:nvSpPr>
        <p:spPr>
          <a:xfrm>
            <a:off x="1289921" y="2484361"/>
            <a:ext cx="3434143" cy="91222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i="1" u="sng" dirty="0">
                <a:solidFill>
                  <a:schemeClr val="accent2">
                    <a:lumMod val="76000"/>
                  </a:schemeClr>
                </a:solidFill>
                <a:latin typeface="Franklin Gothic Book"/>
                <a:ea typeface="Segoe UI"/>
                <a:cs typeface="Segoe UI"/>
              </a:rPr>
              <a:t>Tolls Records</a:t>
            </a:r>
            <a:br>
              <a:rPr lang="en-US" dirty="0">
                <a:latin typeface="Franklin Gothic Book"/>
                <a:ea typeface="Segoe UI"/>
                <a:cs typeface="Segoe UI"/>
              </a:rPr>
            </a:br>
            <a:r>
              <a:rPr lang="en-US" sz="1600" dirty="0">
                <a:latin typeface="Franklin Gothic Book"/>
                <a:ea typeface="Segoe UI"/>
                <a:cs typeface="Segoe UI"/>
              </a:rPr>
              <a:t>Entry/Exit Plazas​​, Toll Charges​​, Dispute Status​​, Timestamps​​, ...</a:t>
            </a:r>
            <a:endParaRPr lang="en-US" sz="1600" dirty="0"/>
          </a:p>
        </p:txBody>
      </p:sp>
      <p:sp>
        <p:nvSpPr>
          <p:cNvPr id="11" name="Rectangle: Rounded Corners 10">
            <a:extLst>
              <a:ext uri="{FF2B5EF4-FFF2-40B4-BE49-F238E27FC236}">
                <a16:creationId xmlns:a16="http://schemas.microsoft.com/office/drawing/2014/main" id="{9A31BF4C-BA78-7B9F-B71E-D6A9617FC670}"/>
              </a:ext>
            </a:extLst>
          </p:cNvPr>
          <p:cNvSpPr/>
          <p:nvPr/>
        </p:nvSpPr>
        <p:spPr>
          <a:xfrm>
            <a:off x="1329432" y="3569940"/>
            <a:ext cx="3434143" cy="91222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i="1" u="sng" baseline="0" dirty="0">
                <a:solidFill>
                  <a:schemeClr val="accent3">
                    <a:lumMod val="49000"/>
                  </a:schemeClr>
                </a:solidFill>
                <a:latin typeface="Franklin Gothic Book"/>
              </a:rPr>
              <a:t>Inspection Records</a:t>
            </a:r>
            <a:endParaRPr lang="en-US">
              <a:solidFill>
                <a:schemeClr val="accent3">
                  <a:lumMod val="49000"/>
                </a:schemeClr>
              </a:solidFill>
              <a:latin typeface="Franklin Gothic Book"/>
            </a:endParaRPr>
          </a:p>
          <a:p>
            <a:pPr algn="ctr"/>
            <a:r>
              <a:rPr lang="en" sz="1600" dirty="0">
                <a:latin typeface="Franklin Gothic Book"/>
                <a:ea typeface="Franklin Gothic Book"/>
                <a:cs typeface="Franklin Gothic Book"/>
              </a:rPr>
              <a:t>Inspection Types, User Metadata, Timestamps, ...</a:t>
            </a:r>
            <a:endParaRPr lang="en-US" sz="1600" dirty="0">
              <a:latin typeface="Franklin Gothic Book"/>
              <a:ea typeface="Franklin Gothic Book"/>
              <a:cs typeface="Franklin Gothic Book"/>
            </a:endParaRPr>
          </a:p>
        </p:txBody>
      </p:sp>
      <p:sp>
        <p:nvSpPr>
          <p:cNvPr id="17" name="Arrow: Right 16">
            <a:extLst>
              <a:ext uri="{FF2B5EF4-FFF2-40B4-BE49-F238E27FC236}">
                <a16:creationId xmlns:a16="http://schemas.microsoft.com/office/drawing/2014/main" id="{396FFF6E-3BFE-4390-ADC5-9692E0D56B8F}"/>
              </a:ext>
            </a:extLst>
          </p:cNvPr>
          <p:cNvSpPr/>
          <p:nvPr/>
        </p:nvSpPr>
        <p:spPr>
          <a:xfrm>
            <a:off x="5599289" y="3093155"/>
            <a:ext cx="1354666" cy="7337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1792328-5FBB-D444-A3A1-12BD03B57677}"/>
              </a:ext>
            </a:extLst>
          </p:cNvPr>
          <p:cNvSpPr/>
          <p:nvPr/>
        </p:nvSpPr>
        <p:spPr>
          <a:xfrm>
            <a:off x="7453985" y="1155451"/>
            <a:ext cx="4088903" cy="4733695"/>
          </a:xfrm>
          <a:prstGeom prst="roundRect">
            <a:avLst/>
          </a:prstGeom>
          <a:solidFill>
            <a:srgbClr val="FFFFFF"/>
          </a:solidFill>
          <a:ln w="12700">
            <a:noFill/>
            <a:prstDash val="dash"/>
            <a:extLst>
              <a:ext uri="{C807C97D-BFC1-408E-A445-0C87EB9F89A2}">
                <ask:lineSketchStyleProps xmlns:ask="http://schemas.microsoft.com/office/drawing/2018/sketchyshapes" sd="3499211612">
                  <a:custGeom>
                    <a:avLst/>
                    <a:gdLst>
                      <a:gd name="connsiteX0" fmla="*/ 0 w 4088903"/>
                      <a:gd name="connsiteY0" fmla="*/ 681497 h 4733695"/>
                      <a:gd name="connsiteX1" fmla="*/ 681497 w 4088903"/>
                      <a:gd name="connsiteY1" fmla="*/ 0 h 4733695"/>
                      <a:gd name="connsiteX2" fmla="*/ 1281197 w 4088903"/>
                      <a:gd name="connsiteY2" fmla="*/ 0 h 4733695"/>
                      <a:gd name="connsiteX3" fmla="*/ 2017192 w 4088903"/>
                      <a:gd name="connsiteY3" fmla="*/ 0 h 4733695"/>
                      <a:gd name="connsiteX4" fmla="*/ 2616892 w 4088903"/>
                      <a:gd name="connsiteY4" fmla="*/ 0 h 4733695"/>
                      <a:gd name="connsiteX5" fmla="*/ 3407406 w 4088903"/>
                      <a:gd name="connsiteY5" fmla="*/ 0 h 4733695"/>
                      <a:gd name="connsiteX6" fmla="*/ 4088903 w 4088903"/>
                      <a:gd name="connsiteY6" fmla="*/ 681497 h 4733695"/>
                      <a:gd name="connsiteX7" fmla="*/ 4088903 w 4088903"/>
                      <a:gd name="connsiteY7" fmla="*/ 1355637 h 4733695"/>
                      <a:gd name="connsiteX8" fmla="*/ 4088903 w 4088903"/>
                      <a:gd name="connsiteY8" fmla="*/ 1928656 h 4733695"/>
                      <a:gd name="connsiteX9" fmla="*/ 4088903 w 4088903"/>
                      <a:gd name="connsiteY9" fmla="*/ 2501676 h 4733695"/>
                      <a:gd name="connsiteX10" fmla="*/ 4088903 w 4088903"/>
                      <a:gd name="connsiteY10" fmla="*/ 3209523 h 4733695"/>
                      <a:gd name="connsiteX11" fmla="*/ 4088903 w 4088903"/>
                      <a:gd name="connsiteY11" fmla="*/ 4052198 h 4733695"/>
                      <a:gd name="connsiteX12" fmla="*/ 3407406 w 4088903"/>
                      <a:gd name="connsiteY12" fmla="*/ 4733695 h 4733695"/>
                      <a:gd name="connsiteX13" fmla="*/ 2780447 w 4088903"/>
                      <a:gd name="connsiteY13" fmla="*/ 4733695 h 4733695"/>
                      <a:gd name="connsiteX14" fmla="*/ 2071711 w 4088903"/>
                      <a:gd name="connsiteY14" fmla="*/ 4733695 h 4733695"/>
                      <a:gd name="connsiteX15" fmla="*/ 1335715 w 4088903"/>
                      <a:gd name="connsiteY15" fmla="*/ 4733695 h 4733695"/>
                      <a:gd name="connsiteX16" fmla="*/ 681497 w 4088903"/>
                      <a:gd name="connsiteY16" fmla="*/ 4733695 h 4733695"/>
                      <a:gd name="connsiteX17" fmla="*/ 0 w 4088903"/>
                      <a:gd name="connsiteY17" fmla="*/ 4052198 h 4733695"/>
                      <a:gd name="connsiteX18" fmla="*/ 0 w 4088903"/>
                      <a:gd name="connsiteY18" fmla="*/ 3344351 h 4733695"/>
                      <a:gd name="connsiteX19" fmla="*/ 0 w 4088903"/>
                      <a:gd name="connsiteY19" fmla="*/ 2670211 h 4733695"/>
                      <a:gd name="connsiteX20" fmla="*/ 0 w 4088903"/>
                      <a:gd name="connsiteY20" fmla="*/ 1928656 h 4733695"/>
                      <a:gd name="connsiteX21" fmla="*/ 0 w 4088903"/>
                      <a:gd name="connsiteY21" fmla="*/ 1321930 h 4733695"/>
                      <a:gd name="connsiteX22" fmla="*/ 0 w 4088903"/>
                      <a:gd name="connsiteY22" fmla="*/ 681497 h 473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8903" h="4733695" fill="none" extrusionOk="0">
                        <a:moveTo>
                          <a:pt x="0" y="681497"/>
                        </a:moveTo>
                        <a:cubicBezTo>
                          <a:pt x="-69042" y="297929"/>
                          <a:pt x="294560" y="2986"/>
                          <a:pt x="681497" y="0"/>
                        </a:cubicBezTo>
                        <a:cubicBezTo>
                          <a:pt x="965701" y="-11030"/>
                          <a:pt x="1043031" y="-7051"/>
                          <a:pt x="1281197" y="0"/>
                        </a:cubicBezTo>
                        <a:cubicBezTo>
                          <a:pt x="1519363" y="7051"/>
                          <a:pt x="1780080" y="17392"/>
                          <a:pt x="2017192" y="0"/>
                        </a:cubicBezTo>
                        <a:cubicBezTo>
                          <a:pt x="2254305" y="-17392"/>
                          <a:pt x="2397501" y="-11509"/>
                          <a:pt x="2616892" y="0"/>
                        </a:cubicBezTo>
                        <a:cubicBezTo>
                          <a:pt x="2836283" y="11509"/>
                          <a:pt x="3208489" y="24171"/>
                          <a:pt x="3407406" y="0"/>
                        </a:cubicBezTo>
                        <a:cubicBezTo>
                          <a:pt x="3776247" y="-5748"/>
                          <a:pt x="4083013" y="317194"/>
                          <a:pt x="4088903" y="681497"/>
                        </a:cubicBezTo>
                        <a:cubicBezTo>
                          <a:pt x="4065868" y="820382"/>
                          <a:pt x="4072150" y="1056818"/>
                          <a:pt x="4088903" y="1355637"/>
                        </a:cubicBezTo>
                        <a:cubicBezTo>
                          <a:pt x="4105656" y="1654456"/>
                          <a:pt x="4072265" y="1669996"/>
                          <a:pt x="4088903" y="1928656"/>
                        </a:cubicBezTo>
                        <a:cubicBezTo>
                          <a:pt x="4105541" y="2187316"/>
                          <a:pt x="4071328" y="2358766"/>
                          <a:pt x="4088903" y="2501676"/>
                        </a:cubicBezTo>
                        <a:cubicBezTo>
                          <a:pt x="4106478" y="2644586"/>
                          <a:pt x="4060853" y="2969714"/>
                          <a:pt x="4088903" y="3209523"/>
                        </a:cubicBezTo>
                        <a:cubicBezTo>
                          <a:pt x="4116953" y="3449332"/>
                          <a:pt x="4048738" y="3837457"/>
                          <a:pt x="4088903" y="4052198"/>
                        </a:cubicBezTo>
                        <a:cubicBezTo>
                          <a:pt x="4062164" y="4507092"/>
                          <a:pt x="3789425" y="4750320"/>
                          <a:pt x="3407406" y="4733695"/>
                        </a:cubicBezTo>
                        <a:cubicBezTo>
                          <a:pt x="3279223" y="4718886"/>
                          <a:pt x="2936333" y="4713071"/>
                          <a:pt x="2780447" y="4733695"/>
                        </a:cubicBezTo>
                        <a:cubicBezTo>
                          <a:pt x="2624561" y="4754319"/>
                          <a:pt x="2391969" y="4710763"/>
                          <a:pt x="2071711" y="4733695"/>
                        </a:cubicBezTo>
                        <a:cubicBezTo>
                          <a:pt x="1751453" y="4756627"/>
                          <a:pt x="1663122" y="4724931"/>
                          <a:pt x="1335715" y="4733695"/>
                        </a:cubicBezTo>
                        <a:cubicBezTo>
                          <a:pt x="1008308" y="4742459"/>
                          <a:pt x="896345" y="4701257"/>
                          <a:pt x="681497" y="4733695"/>
                        </a:cubicBezTo>
                        <a:cubicBezTo>
                          <a:pt x="353270" y="4722140"/>
                          <a:pt x="24672" y="4449552"/>
                          <a:pt x="0" y="4052198"/>
                        </a:cubicBezTo>
                        <a:cubicBezTo>
                          <a:pt x="-17947" y="3874517"/>
                          <a:pt x="22995" y="3639953"/>
                          <a:pt x="0" y="3344351"/>
                        </a:cubicBezTo>
                        <a:cubicBezTo>
                          <a:pt x="-22995" y="3048749"/>
                          <a:pt x="-22088" y="2871878"/>
                          <a:pt x="0" y="2670211"/>
                        </a:cubicBezTo>
                        <a:cubicBezTo>
                          <a:pt x="22088" y="2468544"/>
                          <a:pt x="4337" y="2078219"/>
                          <a:pt x="0" y="1928656"/>
                        </a:cubicBezTo>
                        <a:cubicBezTo>
                          <a:pt x="-4337" y="1779094"/>
                          <a:pt x="340" y="1583209"/>
                          <a:pt x="0" y="1321930"/>
                        </a:cubicBezTo>
                        <a:cubicBezTo>
                          <a:pt x="-340" y="1060651"/>
                          <a:pt x="-12952" y="839439"/>
                          <a:pt x="0" y="681497"/>
                        </a:cubicBezTo>
                        <a:close/>
                      </a:path>
                      <a:path w="4088903" h="4733695" stroke="0" extrusionOk="0">
                        <a:moveTo>
                          <a:pt x="0" y="681497"/>
                        </a:moveTo>
                        <a:cubicBezTo>
                          <a:pt x="-12068" y="267233"/>
                          <a:pt x="283103" y="1896"/>
                          <a:pt x="681497" y="0"/>
                        </a:cubicBezTo>
                        <a:cubicBezTo>
                          <a:pt x="989301" y="16157"/>
                          <a:pt x="1202133" y="34972"/>
                          <a:pt x="1417492" y="0"/>
                        </a:cubicBezTo>
                        <a:cubicBezTo>
                          <a:pt x="1632852" y="-34972"/>
                          <a:pt x="1863348" y="18972"/>
                          <a:pt x="2126229" y="0"/>
                        </a:cubicBezTo>
                        <a:cubicBezTo>
                          <a:pt x="2389110" y="-18972"/>
                          <a:pt x="2494329" y="9945"/>
                          <a:pt x="2725929" y="0"/>
                        </a:cubicBezTo>
                        <a:cubicBezTo>
                          <a:pt x="2957529" y="-9945"/>
                          <a:pt x="3150042" y="-23805"/>
                          <a:pt x="3407406" y="0"/>
                        </a:cubicBezTo>
                        <a:cubicBezTo>
                          <a:pt x="3740831" y="-38475"/>
                          <a:pt x="4097693" y="295088"/>
                          <a:pt x="4088903" y="681497"/>
                        </a:cubicBezTo>
                        <a:cubicBezTo>
                          <a:pt x="4111126" y="936668"/>
                          <a:pt x="4103702" y="1011190"/>
                          <a:pt x="4088903" y="1254516"/>
                        </a:cubicBezTo>
                        <a:cubicBezTo>
                          <a:pt x="4074104" y="1497842"/>
                          <a:pt x="4123680" y="1772672"/>
                          <a:pt x="4088903" y="1996070"/>
                        </a:cubicBezTo>
                        <a:cubicBezTo>
                          <a:pt x="4054126" y="2219468"/>
                          <a:pt x="4083718" y="2371755"/>
                          <a:pt x="4088903" y="2602797"/>
                        </a:cubicBezTo>
                        <a:cubicBezTo>
                          <a:pt x="4094088" y="2833839"/>
                          <a:pt x="4073228" y="3008757"/>
                          <a:pt x="4088903" y="3209523"/>
                        </a:cubicBezTo>
                        <a:cubicBezTo>
                          <a:pt x="4104578" y="3410289"/>
                          <a:pt x="4053487" y="3798205"/>
                          <a:pt x="4088903" y="4052198"/>
                        </a:cubicBezTo>
                        <a:cubicBezTo>
                          <a:pt x="4099524" y="4477185"/>
                          <a:pt x="3803582" y="4731604"/>
                          <a:pt x="3407406" y="4733695"/>
                        </a:cubicBezTo>
                        <a:cubicBezTo>
                          <a:pt x="3186336" y="4738606"/>
                          <a:pt x="2892967" y="4698969"/>
                          <a:pt x="2698670" y="4733695"/>
                        </a:cubicBezTo>
                        <a:cubicBezTo>
                          <a:pt x="2504373" y="4768421"/>
                          <a:pt x="2239678" y="4735935"/>
                          <a:pt x="1989933" y="4733695"/>
                        </a:cubicBezTo>
                        <a:cubicBezTo>
                          <a:pt x="1740188" y="4731455"/>
                          <a:pt x="1473109" y="4731603"/>
                          <a:pt x="1335715" y="4733695"/>
                        </a:cubicBezTo>
                        <a:cubicBezTo>
                          <a:pt x="1198321" y="4735787"/>
                          <a:pt x="861704" y="4730412"/>
                          <a:pt x="681497" y="4733695"/>
                        </a:cubicBezTo>
                        <a:cubicBezTo>
                          <a:pt x="324079" y="4692986"/>
                          <a:pt x="46153" y="4439393"/>
                          <a:pt x="0" y="4052198"/>
                        </a:cubicBezTo>
                        <a:cubicBezTo>
                          <a:pt x="23949" y="3926605"/>
                          <a:pt x="3729" y="3666224"/>
                          <a:pt x="0" y="3445472"/>
                        </a:cubicBezTo>
                        <a:cubicBezTo>
                          <a:pt x="-3729" y="3224720"/>
                          <a:pt x="25974" y="3114484"/>
                          <a:pt x="0" y="2805039"/>
                        </a:cubicBezTo>
                        <a:cubicBezTo>
                          <a:pt x="-25974" y="2495594"/>
                          <a:pt x="-11260" y="2503389"/>
                          <a:pt x="0" y="2232019"/>
                        </a:cubicBezTo>
                        <a:cubicBezTo>
                          <a:pt x="11260" y="1960649"/>
                          <a:pt x="-22208" y="1851340"/>
                          <a:pt x="0" y="1557879"/>
                        </a:cubicBezTo>
                        <a:cubicBezTo>
                          <a:pt x="22208" y="1264418"/>
                          <a:pt x="20871" y="963099"/>
                          <a:pt x="0" y="6814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2800" dirty="0"/>
              <a:t>Used LLMs to create synthetic data</a:t>
            </a:r>
            <a:endParaRPr lang="en-US" dirty="0"/>
          </a:p>
        </p:txBody>
      </p:sp>
      <p:pic>
        <p:nvPicPr>
          <p:cNvPr id="4" name="Picture 3" descr="A screenshot of a computer&#10;&#10;AI-generated content may be incorrect.">
            <a:extLst>
              <a:ext uri="{FF2B5EF4-FFF2-40B4-BE49-F238E27FC236}">
                <a16:creationId xmlns:a16="http://schemas.microsoft.com/office/drawing/2014/main" id="{6F53D8DB-18B1-4276-D2C7-505D41E7D029}"/>
              </a:ext>
            </a:extLst>
          </p:cNvPr>
          <p:cNvPicPr>
            <a:picLocks noChangeAspect="1"/>
          </p:cNvPicPr>
          <p:nvPr/>
        </p:nvPicPr>
        <p:blipFill>
          <a:blip r:embed="rId2"/>
          <a:srcRect l="22798" r="13900" b="16408"/>
          <a:stretch/>
        </p:blipFill>
        <p:spPr>
          <a:xfrm>
            <a:off x="7650079" y="1561912"/>
            <a:ext cx="3696841" cy="2769796"/>
          </a:xfrm>
          <a:prstGeom prst="rect">
            <a:avLst/>
          </a:prstGeom>
          <a:ln w="12700">
            <a:solidFill>
              <a:schemeClr val="accent2"/>
            </a:solidFill>
          </a:ln>
        </p:spPr>
      </p:pic>
    </p:spTree>
    <p:extLst>
      <p:ext uri="{BB962C8B-B14F-4D97-AF65-F5344CB8AC3E}">
        <p14:creationId xmlns:p14="http://schemas.microsoft.com/office/powerpoint/2010/main" val="957103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1231-D6B3-2E20-B299-50573AB6FA73}"/>
              </a:ext>
            </a:extLst>
          </p:cNvPr>
          <p:cNvSpPr>
            <a:spLocks noGrp="1"/>
          </p:cNvSpPr>
          <p:nvPr>
            <p:ph type="ctrTitle"/>
          </p:nvPr>
        </p:nvSpPr>
        <p:spPr/>
        <p:txBody>
          <a:bodyPr/>
          <a:lstStyle/>
          <a:p>
            <a:r>
              <a:rPr lang="en-US">
                <a:latin typeface="Franklin Gothic Book"/>
              </a:rPr>
              <a:t>Open Questions</a:t>
            </a:r>
            <a:endParaRPr lang="en-US"/>
          </a:p>
        </p:txBody>
      </p:sp>
      <p:sp>
        <p:nvSpPr>
          <p:cNvPr id="3" name="Subtitle 2">
            <a:extLst>
              <a:ext uri="{FF2B5EF4-FFF2-40B4-BE49-F238E27FC236}">
                <a16:creationId xmlns:a16="http://schemas.microsoft.com/office/drawing/2014/main" id="{0AC3F17E-685C-D1E4-59C5-87B529DB21F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5E87482-7CC5-659A-A1D3-BC1A30C49704}"/>
              </a:ext>
            </a:extLst>
          </p:cNvPr>
          <p:cNvSpPr>
            <a:spLocks noGrp="1"/>
          </p:cNvSpPr>
          <p:nvPr>
            <p:ph type="body" sz="quarter" idx="14"/>
          </p:nvPr>
        </p:nvSpPr>
        <p:spPr/>
        <p:txBody>
          <a:bodyPr vert="horz" lIns="0" tIns="0" rIns="0" bIns="0" rtlCol="0" anchor="t">
            <a:normAutofit/>
          </a:bodyPr>
          <a:lstStyle/>
          <a:p>
            <a:pPr marL="0" indent="0">
              <a:buNone/>
            </a:pPr>
            <a:r>
              <a:rPr lang="en-US" dirty="0">
                <a:latin typeface="Franklin Gothic Book"/>
              </a:rPr>
              <a:t>Overall </a:t>
            </a:r>
            <a:r>
              <a:rPr lang="en-US">
                <a:latin typeface="Franklin Gothic Book"/>
              </a:rPr>
              <a:t>Objective</a:t>
            </a:r>
            <a:endParaRPr lang="en-US" dirty="0">
              <a:latin typeface="Franklin Gothic Book"/>
            </a:endParaRPr>
          </a:p>
          <a:p>
            <a:pPr>
              <a:buFont typeface="Wingdings"/>
              <a:buChar char="§"/>
            </a:pPr>
            <a:r>
              <a:rPr lang="en">
                <a:latin typeface="Franklin Gothic Book"/>
              </a:rPr>
              <a:t>How is trailer borrowed? Is it a specific customer or a fleet or both?</a:t>
            </a:r>
            <a:endParaRPr lang="en-US">
              <a:latin typeface="Franklin Gothic Book"/>
            </a:endParaRPr>
          </a:p>
          <a:p>
            <a:pPr>
              <a:buFont typeface="Wingdings"/>
              <a:buChar char="§"/>
            </a:pPr>
            <a:r>
              <a:rPr lang="en-US">
                <a:latin typeface="Franklin Gothic Book"/>
              </a:rPr>
              <a:t>Are there any </a:t>
            </a:r>
            <a:r>
              <a:rPr lang="en-US" dirty="0">
                <a:latin typeface="Franklin Gothic Book"/>
              </a:rPr>
              <a:t>key metrics which</a:t>
            </a:r>
            <a:r>
              <a:rPr lang="en-US">
                <a:latin typeface="Franklin Gothic Book"/>
              </a:rPr>
              <a:t> is tracked and</a:t>
            </a:r>
            <a:r>
              <a:rPr lang="en-US" dirty="0">
                <a:latin typeface="Franklin Gothic Book"/>
              </a:rPr>
              <a:t> should be moved with this project?</a:t>
            </a:r>
            <a:r>
              <a:rPr lang="en-US">
                <a:latin typeface="Franklin Gothic Book"/>
              </a:rPr>
              <a:t> </a:t>
            </a:r>
            <a:endParaRPr lang="en-US" dirty="0"/>
          </a:p>
          <a:p>
            <a:pPr>
              <a:buFont typeface="Wingdings"/>
              <a:buChar char="§"/>
            </a:pPr>
            <a:r>
              <a:rPr lang="en" altLang="zh-TW" dirty="0">
                <a:latin typeface="Franklin Gothic Book"/>
                <a:ea typeface="微軟正黑體"/>
              </a:rPr>
              <a:t>Should we eat the cost or charge our client? What’s the criteria deciding if we should charge the client or not?</a:t>
            </a:r>
            <a:endParaRPr lang="en-US">
              <a:latin typeface="Franklin Gothic Book"/>
              <a:ea typeface="微軟正黑體"/>
            </a:endParaRPr>
          </a:p>
          <a:p>
            <a:pPr>
              <a:buFont typeface="Wingdings"/>
              <a:buChar char="§"/>
            </a:pPr>
            <a:r>
              <a:rPr lang="en" altLang="zh-TW">
                <a:latin typeface="Franklin Gothic Book"/>
                <a:ea typeface="微軟正黑體"/>
              </a:rPr>
              <a:t>It is mentioned "Real-time" - How is it done now? And how should it be?</a:t>
            </a:r>
          </a:p>
          <a:p>
            <a:pPr marL="0" indent="0">
              <a:buNone/>
            </a:pPr>
            <a:endParaRPr lang="en" altLang="zh-TW">
              <a:latin typeface="Franklin Gothic Book"/>
              <a:ea typeface="微軟正黑體"/>
            </a:endParaRPr>
          </a:p>
          <a:p>
            <a:pPr marL="0" indent="0">
              <a:buNone/>
            </a:pPr>
            <a:r>
              <a:rPr lang="en-US" dirty="0">
                <a:latin typeface="Franklin Gothic Book"/>
              </a:rPr>
              <a:t>About the Data</a:t>
            </a:r>
          </a:p>
          <a:p>
            <a:r>
              <a:rPr lang="en-US">
                <a:latin typeface="Franklin Gothic Book"/>
              </a:rPr>
              <a:t>How can we</a:t>
            </a:r>
            <a:r>
              <a:rPr lang="en-US" dirty="0">
                <a:latin typeface="Franklin Gothic Book"/>
              </a:rPr>
              <a:t> </a:t>
            </a:r>
            <a:r>
              <a:rPr lang="en-US">
                <a:latin typeface="Franklin Gothic Book"/>
              </a:rPr>
              <a:t>access</a:t>
            </a:r>
            <a:r>
              <a:rPr lang="en-US" dirty="0">
                <a:latin typeface="Franklin Gothic Book"/>
              </a:rPr>
              <a:t> the data?</a:t>
            </a:r>
            <a:endParaRPr lang="en-US" dirty="0"/>
          </a:p>
          <a:p>
            <a:r>
              <a:rPr lang="en-US" dirty="0">
                <a:latin typeface="Franklin Gothic Book"/>
              </a:rPr>
              <a:t>If we want to conduct cost management or estimation, do you have further data related to situations where damages cannot be attributed to a specific driver, such as the average amount of loss over specific time periods or any other relevant metrics?</a:t>
            </a:r>
            <a:endParaRPr lang="en-US">
              <a:latin typeface="Franklin Gothic Book"/>
            </a:endParaRPr>
          </a:p>
        </p:txBody>
      </p:sp>
      <p:sp>
        <p:nvSpPr>
          <p:cNvPr id="5" name="Date Placeholder 4">
            <a:extLst>
              <a:ext uri="{FF2B5EF4-FFF2-40B4-BE49-F238E27FC236}">
                <a16:creationId xmlns:a16="http://schemas.microsoft.com/office/drawing/2014/main" id="{50ED822D-0FD0-A772-76A2-A38ACB3C775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836A58E2-2380-FD5A-3D4D-EEFECEAF4B2B}"/>
              </a:ext>
            </a:extLst>
          </p:cNvPr>
          <p:cNvSpPr>
            <a:spLocks noGrp="1"/>
          </p:cNvSpPr>
          <p:nvPr>
            <p:ph type="sldNum" sz="quarter" idx="12"/>
          </p:nvPr>
        </p:nvSpPr>
        <p:spPr/>
        <p:txBody>
          <a:bodyPr/>
          <a:lstStyle/>
          <a:p>
            <a:fld id="{8A7A6979-0714-4377-B894-6BE4C2D6E202}" type="slidenum">
              <a:rPr lang="en-US" smtClean="0"/>
              <a:pPr/>
              <a:t>60</a:t>
            </a:fld>
            <a:endParaRPr lang="en-US"/>
          </a:p>
        </p:txBody>
      </p:sp>
    </p:spTree>
    <p:extLst>
      <p:ext uri="{BB962C8B-B14F-4D97-AF65-F5344CB8AC3E}">
        <p14:creationId xmlns:p14="http://schemas.microsoft.com/office/powerpoint/2010/main" val="481814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1231-D6B3-2E20-B299-50573AB6FA73}"/>
              </a:ext>
            </a:extLst>
          </p:cNvPr>
          <p:cNvSpPr>
            <a:spLocks noGrp="1"/>
          </p:cNvSpPr>
          <p:nvPr>
            <p:ph type="ctrTitle"/>
          </p:nvPr>
        </p:nvSpPr>
        <p:spPr/>
        <p:txBody>
          <a:bodyPr/>
          <a:lstStyle/>
          <a:p>
            <a:r>
              <a:rPr lang="en-US">
                <a:latin typeface="Franklin Gothic Book"/>
              </a:rPr>
              <a:t>Data Required</a:t>
            </a:r>
            <a:endParaRPr lang="en-US"/>
          </a:p>
        </p:txBody>
      </p:sp>
      <p:sp>
        <p:nvSpPr>
          <p:cNvPr id="5" name="Date Placeholder 4">
            <a:extLst>
              <a:ext uri="{FF2B5EF4-FFF2-40B4-BE49-F238E27FC236}">
                <a16:creationId xmlns:a16="http://schemas.microsoft.com/office/drawing/2014/main" id="{50ED822D-0FD0-A772-76A2-A38ACB3C775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836A58E2-2380-FD5A-3D4D-EEFECEAF4B2B}"/>
              </a:ext>
            </a:extLst>
          </p:cNvPr>
          <p:cNvSpPr>
            <a:spLocks noGrp="1"/>
          </p:cNvSpPr>
          <p:nvPr>
            <p:ph type="sldNum" sz="quarter" idx="12"/>
          </p:nvPr>
        </p:nvSpPr>
        <p:spPr/>
        <p:txBody>
          <a:bodyPr/>
          <a:lstStyle/>
          <a:p>
            <a:fld id="{8A7A6979-0714-4377-B894-6BE4C2D6E202}" type="slidenum">
              <a:rPr lang="en-US" smtClean="0"/>
              <a:pPr/>
              <a:t>61</a:t>
            </a:fld>
            <a:endParaRPr lang="en-US"/>
          </a:p>
        </p:txBody>
      </p:sp>
      <p:graphicFrame>
        <p:nvGraphicFramePr>
          <p:cNvPr id="4" name="Table 3">
            <a:extLst>
              <a:ext uri="{FF2B5EF4-FFF2-40B4-BE49-F238E27FC236}">
                <a16:creationId xmlns:a16="http://schemas.microsoft.com/office/drawing/2014/main" id="{9C12ED41-8135-79F7-975F-CEEED740DD4A}"/>
              </a:ext>
            </a:extLst>
          </p:cNvPr>
          <p:cNvGraphicFramePr>
            <a:graphicFrameLocks noGrp="1"/>
          </p:cNvGraphicFramePr>
          <p:nvPr>
            <p:extLst>
              <p:ext uri="{D42A27DB-BD31-4B8C-83A1-F6EECF244321}">
                <p14:modId xmlns:p14="http://schemas.microsoft.com/office/powerpoint/2010/main" val="2143431670"/>
              </p:ext>
            </p:extLst>
          </p:nvPr>
        </p:nvGraphicFramePr>
        <p:xfrm>
          <a:off x="1085417" y="1571071"/>
          <a:ext cx="8576564" cy="1854200"/>
        </p:xfrm>
        <a:graphic>
          <a:graphicData uri="http://schemas.openxmlformats.org/drawingml/2006/table">
            <a:tbl>
              <a:tblPr firstRow="1" bandRow="1">
                <a:tableStyleId>{5C22544A-7EE6-4342-B048-85BDC9FD1C3A}</a:tableStyleId>
              </a:tblPr>
              <a:tblGrid>
                <a:gridCol w="1922431">
                  <a:extLst>
                    <a:ext uri="{9D8B030D-6E8A-4147-A177-3AD203B41FA5}">
                      <a16:colId xmlns:a16="http://schemas.microsoft.com/office/drawing/2014/main" val="3494473345"/>
                    </a:ext>
                  </a:extLst>
                </a:gridCol>
                <a:gridCol w="6654133">
                  <a:extLst>
                    <a:ext uri="{9D8B030D-6E8A-4147-A177-3AD203B41FA5}">
                      <a16:colId xmlns:a16="http://schemas.microsoft.com/office/drawing/2014/main" val="3928131632"/>
                    </a:ext>
                  </a:extLst>
                </a:gridCol>
              </a:tblGrid>
              <a:tr h="370840">
                <a:tc>
                  <a:txBody>
                    <a:bodyPr/>
                    <a:lstStyle/>
                    <a:p>
                      <a:r>
                        <a:rPr lang="en-US"/>
                        <a:t>Table</a:t>
                      </a:r>
                    </a:p>
                  </a:txBody>
                  <a:tcPr/>
                </a:tc>
                <a:tc>
                  <a:txBody>
                    <a:bodyPr/>
                    <a:lstStyle/>
                    <a:p>
                      <a:r>
                        <a:rPr lang="en-US"/>
                        <a:t>Required Details</a:t>
                      </a:r>
                    </a:p>
                  </a:txBody>
                  <a:tcPr/>
                </a:tc>
                <a:extLst>
                  <a:ext uri="{0D108BD9-81ED-4DB2-BD59-A6C34878D82A}">
                    <a16:rowId xmlns:a16="http://schemas.microsoft.com/office/drawing/2014/main" val="1327430864"/>
                  </a:ext>
                </a:extLst>
              </a:tr>
              <a:tr h="370840">
                <a:tc>
                  <a:txBody>
                    <a:bodyPr/>
                    <a:lstStyle/>
                    <a:p>
                      <a:r>
                        <a:rPr lang="en-US"/>
                        <a:t>Booking</a:t>
                      </a:r>
                    </a:p>
                  </a:txBody>
                  <a:tcPr/>
                </a:tc>
                <a:tc>
                  <a:txBody>
                    <a:bodyPr/>
                    <a:lstStyle/>
                    <a:p>
                      <a:r>
                        <a:rPr lang="en-US">
                          <a:solidFill>
                            <a:srgbClr val="0070C0"/>
                          </a:solidFill>
                        </a:rPr>
                        <a:t>booking_id</a:t>
                      </a:r>
                      <a:r>
                        <a:rPr lang="en-US"/>
                        <a:t>, customer_id, booking_start_time, booking_end_time</a:t>
                      </a:r>
                      <a:endParaRPr lang="en-US" err="1"/>
                    </a:p>
                  </a:txBody>
                  <a:tcPr/>
                </a:tc>
                <a:extLst>
                  <a:ext uri="{0D108BD9-81ED-4DB2-BD59-A6C34878D82A}">
                    <a16:rowId xmlns:a16="http://schemas.microsoft.com/office/drawing/2014/main" val="1647867107"/>
                  </a:ext>
                </a:extLst>
              </a:tr>
              <a:tr h="370840">
                <a:tc>
                  <a:txBody>
                    <a:bodyPr/>
                    <a:lstStyle/>
                    <a:p>
                      <a:r>
                        <a:rPr lang="en-US"/>
                        <a:t>Customer</a:t>
                      </a:r>
                    </a:p>
                  </a:txBody>
                  <a:tcPr/>
                </a:tc>
                <a:tc>
                  <a:txBody>
                    <a:bodyPr/>
                    <a:lstStyle/>
                    <a:p>
                      <a:r>
                        <a:rPr lang="en-US">
                          <a:solidFill>
                            <a:srgbClr val="0070C0"/>
                          </a:solidFill>
                        </a:rPr>
                        <a:t>customer_id</a:t>
                      </a:r>
                      <a:r>
                        <a:rPr lang="en-US">
                          <a:solidFill>
                            <a:schemeClr val="bg1"/>
                          </a:solidFill>
                        </a:rPr>
                        <a:t>, license_plate</a:t>
                      </a:r>
                      <a:endParaRPr lang="en-US" err="1">
                        <a:solidFill>
                          <a:schemeClr val="bg1"/>
                        </a:solidFill>
                      </a:endParaRPr>
                    </a:p>
                  </a:txBody>
                  <a:tcPr/>
                </a:tc>
                <a:extLst>
                  <a:ext uri="{0D108BD9-81ED-4DB2-BD59-A6C34878D82A}">
                    <a16:rowId xmlns:a16="http://schemas.microsoft.com/office/drawing/2014/main" val="480198693"/>
                  </a:ext>
                </a:extLst>
              </a:tr>
              <a:tr h="370840">
                <a:tc>
                  <a:txBody>
                    <a:bodyPr/>
                    <a:lstStyle/>
                    <a:p>
                      <a:r>
                        <a:rPr lang="en-US"/>
                        <a:t>Toll</a:t>
                      </a:r>
                    </a:p>
                  </a:txBody>
                  <a:tcPr/>
                </a:tc>
                <a:tc>
                  <a:txBody>
                    <a:bodyPr/>
                    <a:lstStyle/>
                    <a:p>
                      <a:r>
                        <a:rPr lang="en-US">
                          <a:solidFill>
                            <a:srgbClr val="0070C0"/>
                          </a:solidFill>
                        </a:rPr>
                        <a:t>toll_charge_id</a:t>
                      </a:r>
                      <a:r>
                        <a:rPr lang="en-US"/>
                        <a:t>, license_plate, timestamp</a:t>
                      </a:r>
                      <a:endParaRPr lang="en-US" err="1"/>
                    </a:p>
                  </a:txBody>
                  <a:tcPr/>
                </a:tc>
                <a:extLst>
                  <a:ext uri="{0D108BD9-81ED-4DB2-BD59-A6C34878D82A}">
                    <a16:rowId xmlns:a16="http://schemas.microsoft.com/office/drawing/2014/main" val="3334350999"/>
                  </a:ext>
                </a:extLst>
              </a:tr>
              <a:tr h="370840">
                <a:tc>
                  <a:txBody>
                    <a:bodyPr/>
                    <a:lstStyle/>
                    <a:p>
                      <a:r>
                        <a:rPr lang="en-US"/>
                        <a:t>Inspection Report</a:t>
                      </a:r>
                    </a:p>
                  </a:txBody>
                  <a:tcPr/>
                </a:tc>
                <a:tc>
                  <a:txBody>
                    <a:bodyPr/>
                    <a:lstStyle/>
                    <a:p>
                      <a:r>
                        <a:rPr lang="en-US">
                          <a:solidFill>
                            <a:srgbClr val="0070C0"/>
                          </a:solidFill>
                        </a:rPr>
                        <a:t>inspection_report_id</a:t>
                      </a:r>
                      <a:r>
                        <a:rPr lang="en-US"/>
                        <a:t>, booking_id, pre_or_post</a:t>
                      </a:r>
                      <a:endParaRPr lang="en-US" err="1"/>
                    </a:p>
                  </a:txBody>
                  <a:tcPr/>
                </a:tc>
                <a:extLst>
                  <a:ext uri="{0D108BD9-81ED-4DB2-BD59-A6C34878D82A}">
                    <a16:rowId xmlns:a16="http://schemas.microsoft.com/office/drawing/2014/main" val="934139211"/>
                  </a:ext>
                </a:extLst>
              </a:tr>
            </a:tbl>
          </a:graphicData>
        </a:graphic>
      </p:graphicFrame>
      <p:sp>
        <p:nvSpPr>
          <p:cNvPr id="7" name="TextBox 6">
            <a:extLst>
              <a:ext uri="{FF2B5EF4-FFF2-40B4-BE49-F238E27FC236}">
                <a16:creationId xmlns:a16="http://schemas.microsoft.com/office/drawing/2014/main" id="{CC782BE3-BA7E-ADA1-5F85-A9BA343C8AF3}"/>
              </a:ext>
            </a:extLst>
          </p:cNvPr>
          <p:cNvSpPr txBox="1"/>
          <p:nvPr/>
        </p:nvSpPr>
        <p:spPr>
          <a:xfrm>
            <a:off x="10455370" y="1571454"/>
            <a:ext cx="1296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rPr>
              <a:t>Unique ID</a:t>
            </a:r>
            <a:endParaRPr lang="en-US"/>
          </a:p>
        </p:txBody>
      </p:sp>
    </p:spTree>
    <p:extLst>
      <p:ext uri="{BB962C8B-B14F-4D97-AF65-F5344CB8AC3E}">
        <p14:creationId xmlns:p14="http://schemas.microsoft.com/office/powerpoint/2010/main" val="2291400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1231-D6B3-2E20-B299-50573AB6FA73}"/>
              </a:ext>
            </a:extLst>
          </p:cNvPr>
          <p:cNvSpPr>
            <a:spLocks noGrp="1"/>
          </p:cNvSpPr>
          <p:nvPr>
            <p:ph type="ctrTitle"/>
          </p:nvPr>
        </p:nvSpPr>
        <p:spPr>
          <a:xfrm>
            <a:off x="2596980" y="437030"/>
            <a:ext cx="8534846" cy="332399"/>
          </a:xfrm>
        </p:spPr>
        <p:txBody>
          <a:bodyPr/>
          <a:lstStyle/>
          <a:p>
            <a:r>
              <a:rPr lang="en-US" dirty="0">
                <a:latin typeface="Franklin Gothic Book"/>
              </a:rPr>
              <a:t>What are the Business Benefits if this project is implemented? </a:t>
            </a:r>
            <a:endParaRPr lang="en-US" dirty="0"/>
          </a:p>
        </p:txBody>
      </p:sp>
      <p:sp>
        <p:nvSpPr>
          <p:cNvPr id="5" name="Date Placeholder 4">
            <a:extLst>
              <a:ext uri="{FF2B5EF4-FFF2-40B4-BE49-F238E27FC236}">
                <a16:creationId xmlns:a16="http://schemas.microsoft.com/office/drawing/2014/main" id="{50ED822D-0FD0-A772-76A2-A38ACB3C775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836A58E2-2380-FD5A-3D4D-EEFECEAF4B2B}"/>
              </a:ext>
            </a:extLst>
          </p:cNvPr>
          <p:cNvSpPr>
            <a:spLocks noGrp="1"/>
          </p:cNvSpPr>
          <p:nvPr>
            <p:ph type="sldNum" sz="quarter" idx="12"/>
          </p:nvPr>
        </p:nvSpPr>
        <p:spPr/>
        <p:txBody>
          <a:bodyPr/>
          <a:lstStyle/>
          <a:p>
            <a:fld id="{8A7A6979-0714-4377-B894-6BE4C2D6E202}" type="slidenum">
              <a:rPr lang="en-US" smtClean="0"/>
              <a:pPr/>
              <a:t>62</a:t>
            </a:fld>
            <a:endParaRPr lang="en-US"/>
          </a:p>
        </p:txBody>
      </p:sp>
      <p:sp>
        <p:nvSpPr>
          <p:cNvPr id="11" name="Rectangle 10">
            <a:extLst>
              <a:ext uri="{FF2B5EF4-FFF2-40B4-BE49-F238E27FC236}">
                <a16:creationId xmlns:a16="http://schemas.microsoft.com/office/drawing/2014/main" id="{EB22DCEE-1C76-EFDC-7967-C0889A40BF45}"/>
              </a:ext>
            </a:extLst>
          </p:cNvPr>
          <p:cNvSpPr/>
          <p:nvPr/>
        </p:nvSpPr>
        <p:spPr>
          <a:xfrm>
            <a:off x="1224000" y="1500000"/>
            <a:ext cx="2412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E83F2A6A-62F9-1426-3AC7-29A9B6482606}"/>
              </a:ext>
            </a:extLst>
          </p:cNvPr>
          <p:cNvSpPr/>
          <p:nvPr/>
        </p:nvSpPr>
        <p:spPr>
          <a:xfrm>
            <a:off x="3863999" y="1499999"/>
            <a:ext cx="2412000" cy="504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CFFD9921-DC9C-7E80-D3B0-C5A8336F3515}"/>
              </a:ext>
            </a:extLst>
          </p:cNvPr>
          <p:cNvSpPr/>
          <p:nvPr/>
        </p:nvSpPr>
        <p:spPr>
          <a:xfrm>
            <a:off x="6479998" y="1496188"/>
            <a:ext cx="2412000" cy="504000"/>
          </a:xfrm>
          <a:prstGeom prst="rect">
            <a:avLst/>
          </a:prstGeom>
          <a:solidFill>
            <a:schemeClr val="accent1">
              <a:lumMod val="60000"/>
              <a:lumOff val="4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AB04F2A-DE15-7B56-BC36-06BCE908CD1E}"/>
              </a:ext>
            </a:extLst>
          </p:cNvPr>
          <p:cNvSpPr/>
          <p:nvPr/>
        </p:nvSpPr>
        <p:spPr>
          <a:xfrm>
            <a:off x="9083560" y="1500874"/>
            <a:ext cx="2412000" cy="5040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24445F-3602-0CC0-DD17-40EFD260469E}"/>
              </a:ext>
            </a:extLst>
          </p:cNvPr>
          <p:cNvSpPr/>
          <p:nvPr/>
        </p:nvSpPr>
        <p:spPr>
          <a:xfrm>
            <a:off x="1224000" y="2160000"/>
            <a:ext cx="2412000" cy="29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D199685-D494-AC6F-000A-D53FD7D59174}"/>
              </a:ext>
            </a:extLst>
          </p:cNvPr>
          <p:cNvSpPr/>
          <p:nvPr/>
        </p:nvSpPr>
        <p:spPr>
          <a:xfrm>
            <a:off x="3864000" y="2159999"/>
            <a:ext cx="2412000" cy="297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DC8367E1-C405-BB7F-D96E-11ACEEFFD257}"/>
              </a:ext>
            </a:extLst>
          </p:cNvPr>
          <p:cNvSpPr/>
          <p:nvPr/>
        </p:nvSpPr>
        <p:spPr>
          <a:xfrm>
            <a:off x="6480000" y="2161750"/>
            <a:ext cx="2412000" cy="2976000"/>
          </a:xfrm>
          <a:prstGeom prst="rect">
            <a:avLst/>
          </a:prstGeom>
          <a:solidFill>
            <a:schemeClr val="accent1">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8" name="Rectangle 17">
            <a:extLst>
              <a:ext uri="{FF2B5EF4-FFF2-40B4-BE49-F238E27FC236}">
                <a16:creationId xmlns:a16="http://schemas.microsoft.com/office/drawing/2014/main" id="{EC041304-6D3F-5906-29A8-1C4EAE9A3001}"/>
              </a:ext>
            </a:extLst>
          </p:cNvPr>
          <p:cNvSpPr/>
          <p:nvPr/>
        </p:nvSpPr>
        <p:spPr>
          <a:xfrm>
            <a:off x="9084000" y="2160874"/>
            <a:ext cx="2412000" cy="29760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C2CD77DD-3AD1-5DD9-1045-65E60AC2CE30}"/>
              </a:ext>
            </a:extLst>
          </p:cNvPr>
          <p:cNvSpPr>
            <a:spLocks noGrp="1"/>
          </p:cNvSpPr>
          <p:nvPr>
            <p:ph type="subTitle" idx="1"/>
          </p:nvPr>
        </p:nvSpPr>
        <p:spPr>
          <a:xfrm>
            <a:off x="1129518" y="1615167"/>
            <a:ext cx="2601154" cy="276999"/>
          </a:xfrm>
        </p:spPr>
        <p:txBody>
          <a:bodyPr/>
          <a:lstStyle/>
          <a:p>
            <a:pPr algn="ctr"/>
            <a:r>
              <a:rPr lang="en-US">
                <a:latin typeface="Franklin Gothic Book"/>
              </a:rPr>
              <a:t> </a:t>
            </a:r>
            <a:r>
              <a:rPr lang="en-US">
                <a:solidFill>
                  <a:schemeClr val="bg1"/>
                </a:solidFill>
                <a:latin typeface="Franklin Gothic Book"/>
              </a:rPr>
              <a:t>Cost Management</a:t>
            </a:r>
          </a:p>
        </p:txBody>
      </p:sp>
      <p:sp>
        <p:nvSpPr>
          <p:cNvPr id="22" name="Subtitle 2">
            <a:extLst>
              <a:ext uri="{FF2B5EF4-FFF2-40B4-BE49-F238E27FC236}">
                <a16:creationId xmlns:a16="http://schemas.microsoft.com/office/drawing/2014/main" id="{07FC09D5-2E20-2942-5840-00165525B6B2}"/>
              </a:ext>
            </a:extLst>
          </p:cNvPr>
          <p:cNvSpPr txBox="1">
            <a:spLocks/>
          </p:cNvSpPr>
          <p:nvPr/>
        </p:nvSpPr>
        <p:spPr>
          <a:xfrm>
            <a:off x="3855918" y="1617567"/>
            <a:ext cx="2421154"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b="0">
                <a:latin typeface="Franklin Gothic Book"/>
              </a:rPr>
              <a:t> </a:t>
            </a:r>
            <a:r>
              <a:rPr lang="en-US">
                <a:solidFill>
                  <a:schemeClr val="bg1"/>
                </a:solidFill>
                <a:latin typeface="Franklin Gothic Book"/>
              </a:rPr>
              <a:t>Automated Operations </a:t>
            </a:r>
          </a:p>
        </p:txBody>
      </p:sp>
      <p:sp>
        <p:nvSpPr>
          <p:cNvPr id="23" name="Subtitle 2">
            <a:extLst>
              <a:ext uri="{FF2B5EF4-FFF2-40B4-BE49-F238E27FC236}">
                <a16:creationId xmlns:a16="http://schemas.microsoft.com/office/drawing/2014/main" id="{7D2C3BF4-B7AC-E7FF-19C7-E7B57833A23E}"/>
              </a:ext>
            </a:extLst>
          </p:cNvPr>
          <p:cNvSpPr txBox="1">
            <a:spLocks/>
          </p:cNvSpPr>
          <p:nvPr/>
        </p:nvSpPr>
        <p:spPr>
          <a:xfrm>
            <a:off x="6471917" y="1617567"/>
            <a:ext cx="2421154"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b="0">
                <a:latin typeface="Franklin Gothic Book"/>
              </a:rPr>
              <a:t> </a:t>
            </a:r>
            <a:r>
              <a:rPr lang="en-US">
                <a:solidFill>
                  <a:schemeClr val="bg1"/>
                </a:solidFill>
                <a:latin typeface="Franklin Gothic Book"/>
              </a:rPr>
              <a:t>Data-Driven Decisions</a:t>
            </a:r>
          </a:p>
        </p:txBody>
      </p:sp>
      <p:sp>
        <p:nvSpPr>
          <p:cNvPr id="24" name="Subtitle 2">
            <a:extLst>
              <a:ext uri="{FF2B5EF4-FFF2-40B4-BE49-F238E27FC236}">
                <a16:creationId xmlns:a16="http://schemas.microsoft.com/office/drawing/2014/main" id="{6612319A-68D9-58CF-EC21-F5839BFF37CB}"/>
              </a:ext>
            </a:extLst>
          </p:cNvPr>
          <p:cNvSpPr txBox="1">
            <a:spLocks/>
          </p:cNvSpPr>
          <p:nvPr/>
        </p:nvSpPr>
        <p:spPr>
          <a:xfrm>
            <a:off x="9075916" y="1617566"/>
            <a:ext cx="2421154"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a:solidFill>
                  <a:schemeClr val="bg1"/>
                </a:solidFill>
                <a:latin typeface="Franklin Gothic Book"/>
              </a:rPr>
              <a:t>Customer Experience</a:t>
            </a:r>
          </a:p>
        </p:txBody>
      </p:sp>
      <p:sp>
        <p:nvSpPr>
          <p:cNvPr id="25" name="TextBox 24">
            <a:extLst>
              <a:ext uri="{FF2B5EF4-FFF2-40B4-BE49-F238E27FC236}">
                <a16:creationId xmlns:a16="http://schemas.microsoft.com/office/drawing/2014/main" id="{5CE8E3F4-C883-6BA9-C6E0-F1042A39D970}"/>
              </a:ext>
            </a:extLst>
          </p:cNvPr>
          <p:cNvSpPr txBox="1"/>
          <p:nvPr/>
        </p:nvSpPr>
        <p:spPr>
          <a:xfrm>
            <a:off x="1292400" y="2318400"/>
            <a:ext cx="2275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The predictive </a:t>
            </a:r>
            <a:r>
              <a:rPr lang="en-US">
                <a:ea typeface="+mn-lt"/>
                <a:cs typeface="+mn-lt"/>
              </a:rPr>
              <a:t> system will track and assign costs to specific drivers and lanes. This will reduce errors and help Wabash handle billing disputes with customers.</a:t>
            </a:r>
            <a:endParaRPr lang="en-US"/>
          </a:p>
        </p:txBody>
      </p:sp>
      <p:sp>
        <p:nvSpPr>
          <p:cNvPr id="26" name="TextBox 25">
            <a:extLst>
              <a:ext uri="{FF2B5EF4-FFF2-40B4-BE49-F238E27FC236}">
                <a16:creationId xmlns:a16="http://schemas.microsoft.com/office/drawing/2014/main" id="{FC90D7D0-0AA9-7C8C-5E11-1B8EF0494806}"/>
              </a:ext>
            </a:extLst>
          </p:cNvPr>
          <p:cNvSpPr txBox="1"/>
          <p:nvPr/>
        </p:nvSpPr>
        <p:spPr>
          <a:xfrm>
            <a:off x="3926400" y="2318399"/>
            <a:ext cx="2275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project will use AI to check trailer damage from pictures instead of having people do it which will make the work faster and more accurate.</a:t>
            </a:r>
          </a:p>
        </p:txBody>
      </p:sp>
      <p:sp>
        <p:nvSpPr>
          <p:cNvPr id="27" name="TextBox 26">
            <a:extLst>
              <a:ext uri="{FF2B5EF4-FFF2-40B4-BE49-F238E27FC236}">
                <a16:creationId xmlns:a16="http://schemas.microsoft.com/office/drawing/2014/main" id="{5B712E8C-287E-B860-2FD7-C3DF3DFCE73A}"/>
              </a:ext>
            </a:extLst>
          </p:cNvPr>
          <p:cNvSpPr txBox="1"/>
          <p:nvPr/>
        </p:nvSpPr>
        <p:spPr>
          <a:xfrm>
            <a:off x="6542400" y="2318399"/>
            <a:ext cx="2275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The analytics tools will show cost patterns and potential problems. Managers can take actions before small issues become major concerns.</a:t>
            </a:r>
            <a:endParaRPr lang="en-US"/>
          </a:p>
        </p:txBody>
      </p:sp>
      <p:sp>
        <p:nvSpPr>
          <p:cNvPr id="28" name="TextBox 27">
            <a:extLst>
              <a:ext uri="{FF2B5EF4-FFF2-40B4-BE49-F238E27FC236}">
                <a16:creationId xmlns:a16="http://schemas.microsoft.com/office/drawing/2014/main" id="{1AC0687A-B0BD-B11B-0EBE-F16C181F40CF}"/>
              </a:ext>
            </a:extLst>
          </p:cNvPr>
          <p:cNvSpPr txBox="1"/>
          <p:nvPr/>
        </p:nvSpPr>
        <p:spPr>
          <a:xfrm>
            <a:off x="9153456" y="2318398"/>
            <a:ext cx="2275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Clear cost tracking will build trust with customers. The accurate billing and fair charges will lead to higher customer satisfaction rates.</a:t>
            </a:r>
            <a:endParaRPr lang="en-US"/>
          </a:p>
        </p:txBody>
      </p:sp>
    </p:spTree>
    <p:extLst>
      <p:ext uri="{BB962C8B-B14F-4D97-AF65-F5344CB8AC3E}">
        <p14:creationId xmlns:p14="http://schemas.microsoft.com/office/powerpoint/2010/main" val="1197988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1231-D6B3-2E20-B299-50573AB6FA73}"/>
              </a:ext>
            </a:extLst>
          </p:cNvPr>
          <p:cNvSpPr>
            <a:spLocks noGrp="1"/>
          </p:cNvSpPr>
          <p:nvPr>
            <p:ph type="ctrTitle"/>
          </p:nvPr>
        </p:nvSpPr>
        <p:spPr/>
        <p:txBody>
          <a:bodyPr/>
          <a:lstStyle/>
          <a:p>
            <a:r>
              <a:rPr lang="en-US">
                <a:latin typeface="Franklin Gothic Book"/>
              </a:rPr>
              <a:t>Business to Analytics – How does Data help?</a:t>
            </a:r>
            <a:endParaRPr lang="en-US"/>
          </a:p>
        </p:txBody>
      </p:sp>
      <p:sp>
        <p:nvSpPr>
          <p:cNvPr id="5" name="Date Placeholder 4">
            <a:extLst>
              <a:ext uri="{FF2B5EF4-FFF2-40B4-BE49-F238E27FC236}">
                <a16:creationId xmlns:a16="http://schemas.microsoft.com/office/drawing/2014/main" id="{50ED822D-0FD0-A772-76A2-A38ACB3C7751}"/>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836A58E2-2380-FD5A-3D4D-EEFECEAF4B2B}"/>
              </a:ext>
            </a:extLst>
          </p:cNvPr>
          <p:cNvSpPr>
            <a:spLocks noGrp="1"/>
          </p:cNvSpPr>
          <p:nvPr>
            <p:ph type="sldNum" sz="quarter" idx="12"/>
          </p:nvPr>
        </p:nvSpPr>
        <p:spPr/>
        <p:txBody>
          <a:bodyPr/>
          <a:lstStyle/>
          <a:p>
            <a:fld id="{8A7A6979-0714-4377-B894-6BE4C2D6E202}" type="slidenum">
              <a:rPr lang="en-US" smtClean="0"/>
              <a:pPr/>
              <a:t>63</a:t>
            </a:fld>
            <a:endParaRPr lang="en-US"/>
          </a:p>
        </p:txBody>
      </p:sp>
      <p:graphicFrame>
        <p:nvGraphicFramePr>
          <p:cNvPr id="16" name="Table 15">
            <a:extLst>
              <a:ext uri="{FF2B5EF4-FFF2-40B4-BE49-F238E27FC236}">
                <a16:creationId xmlns:a16="http://schemas.microsoft.com/office/drawing/2014/main" id="{F3708D0C-2EFE-5CAD-C539-EB48EE9A70E9}"/>
              </a:ext>
            </a:extLst>
          </p:cNvPr>
          <p:cNvGraphicFramePr>
            <a:graphicFrameLocks noGrp="1"/>
          </p:cNvGraphicFramePr>
          <p:nvPr>
            <p:extLst>
              <p:ext uri="{D42A27DB-BD31-4B8C-83A1-F6EECF244321}">
                <p14:modId xmlns:p14="http://schemas.microsoft.com/office/powerpoint/2010/main" val="3309266464"/>
              </p:ext>
            </p:extLst>
          </p:nvPr>
        </p:nvGraphicFramePr>
        <p:xfrm>
          <a:off x="418352" y="1419411"/>
          <a:ext cx="4666668" cy="2917252"/>
        </p:xfrm>
        <a:graphic>
          <a:graphicData uri="http://schemas.openxmlformats.org/drawingml/2006/table">
            <a:tbl>
              <a:tblPr bandRow="1">
                <a:tableStyleId>{5C22544A-7EE6-4342-B048-85BDC9FD1C3A}</a:tableStyleId>
              </a:tblPr>
              <a:tblGrid>
                <a:gridCol w="1872627">
                  <a:extLst>
                    <a:ext uri="{9D8B030D-6E8A-4147-A177-3AD203B41FA5}">
                      <a16:colId xmlns:a16="http://schemas.microsoft.com/office/drawing/2014/main" val="1002539649"/>
                    </a:ext>
                  </a:extLst>
                </a:gridCol>
                <a:gridCol w="2794041">
                  <a:extLst>
                    <a:ext uri="{9D8B030D-6E8A-4147-A177-3AD203B41FA5}">
                      <a16:colId xmlns:a16="http://schemas.microsoft.com/office/drawing/2014/main" val="3303432580"/>
                    </a:ext>
                  </a:extLst>
                </a:gridCol>
              </a:tblGrid>
              <a:tr h="546258">
                <a:tc>
                  <a:txBody>
                    <a:bodyPr/>
                    <a:lstStyle/>
                    <a:p>
                      <a:pPr algn="ctr" fontAlgn="base">
                        <a:lnSpc>
                          <a:spcPts val="2175"/>
                        </a:lnSpc>
                      </a:pPr>
                      <a:r>
                        <a:rPr lang="en-US" sz="1800" b="1">
                          <a:effectLst/>
                          <a:latin typeface="Franklin Gothic Book"/>
                        </a:rPr>
                        <a:t>Data</a:t>
                      </a:r>
                      <a:endParaRPr lang="en-US" b="1">
                        <a:effectLst/>
                        <a:latin typeface="Franklin Gothic Book"/>
                      </a:endParaRPr>
                    </a:p>
                  </a:txBody>
                  <a:tcPr anchor="ctr">
                    <a:lnL w="12144" cap="flat" cmpd="sng" algn="ctr">
                      <a:solidFill>
                        <a:srgbClr val="000000"/>
                      </a:solidFill>
                      <a:prstDash val="solid"/>
                      <a:round/>
                      <a:headEnd type="none" w="med" len="med"/>
                      <a:tailEnd type="none" w="med" len="med"/>
                    </a:lnL>
                    <a:lnR w="12144" cap="flat" cmpd="sng" algn="ctr">
                      <a:solidFill>
                        <a:srgbClr val="000000"/>
                      </a:solidFill>
                      <a:prstDash val="solid"/>
                      <a:round/>
                      <a:headEnd type="none" w="med" len="med"/>
                      <a:tailEnd type="none" w="med" len="med"/>
                    </a:lnR>
                    <a:lnT w="12144" cap="flat" cmpd="sng" algn="ctr">
                      <a:solidFill>
                        <a:srgbClr val="000000"/>
                      </a:solidFill>
                      <a:prstDash val="solid"/>
                      <a:round/>
                      <a:headEnd type="none" w="med" len="med"/>
                      <a:tailEnd type="none" w="med" len="med"/>
                    </a:lnT>
                    <a:lnB w="36433" cap="flat" cmpd="sng" algn="ctr">
                      <a:solidFill>
                        <a:srgbClr val="000000"/>
                      </a:solidFill>
                      <a:prstDash val="solid"/>
                      <a:round/>
                      <a:headEnd type="none" w="med" len="med"/>
                      <a:tailEnd type="none" w="med" len="med"/>
                    </a:lnB>
                    <a:solidFill>
                      <a:srgbClr val="8E6F3E"/>
                    </a:solidFill>
                  </a:tcPr>
                </a:tc>
                <a:tc>
                  <a:txBody>
                    <a:bodyPr/>
                    <a:lstStyle/>
                    <a:p>
                      <a:pPr algn="ctr" fontAlgn="base">
                        <a:lnSpc>
                          <a:spcPts val="2175"/>
                        </a:lnSpc>
                      </a:pPr>
                      <a:r>
                        <a:rPr lang="en-US" sz="1800" b="1">
                          <a:effectLst/>
                          <a:latin typeface="Franklin Gothic Book"/>
                        </a:rPr>
                        <a:t>What it contains</a:t>
                      </a:r>
                      <a:endParaRPr lang="en-US" b="1">
                        <a:effectLst/>
                        <a:latin typeface="Franklin Gothic Book"/>
                      </a:endParaRPr>
                    </a:p>
                  </a:txBody>
                  <a:tcPr anchor="ctr">
                    <a:lnL w="12144" cap="flat" cmpd="sng" algn="ctr">
                      <a:solidFill>
                        <a:srgbClr val="000000"/>
                      </a:solidFill>
                      <a:prstDash val="solid"/>
                      <a:round/>
                      <a:headEnd type="none" w="med" len="med"/>
                      <a:tailEnd type="none" w="med" len="med"/>
                    </a:lnL>
                    <a:lnR w="12144" cap="flat" cmpd="sng" algn="ctr">
                      <a:solidFill>
                        <a:srgbClr val="000000"/>
                      </a:solidFill>
                      <a:prstDash val="solid"/>
                      <a:round/>
                      <a:headEnd type="none" w="med" len="med"/>
                      <a:tailEnd type="none" w="med" len="med"/>
                    </a:lnR>
                    <a:lnT w="12144" cap="flat" cmpd="sng" algn="ctr">
                      <a:solidFill>
                        <a:srgbClr val="000000"/>
                      </a:solidFill>
                      <a:prstDash val="solid"/>
                      <a:round/>
                      <a:headEnd type="none" w="med" len="med"/>
                      <a:tailEnd type="none" w="med" len="med"/>
                    </a:lnT>
                    <a:lnB w="36433" cap="flat" cmpd="sng" algn="ctr">
                      <a:solidFill>
                        <a:srgbClr val="000000"/>
                      </a:solidFill>
                      <a:prstDash val="solid"/>
                      <a:round/>
                      <a:headEnd type="none" w="med" len="med"/>
                      <a:tailEnd type="none" w="med" len="med"/>
                    </a:lnB>
                    <a:solidFill>
                      <a:srgbClr val="8E6F3E"/>
                    </a:solidFill>
                  </a:tcPr>
                </a:tc>
                <a:extLst>
                  <a:ext uri="{0D108BD9-81ED-4DB2-BD59-A6C34878D82A}">
                    <a16:rowId xmlns:a16="http://schemas.microsoft.com/office/drawing/2014/main" val="1719786601"/>
                  </a:ext>
                </a:extLst>
              </a:tr>
              <a:tr h="826745">
                <a:tc>
                  <a:txBody>
                    <a:bodyPr/>
                    <a:lstStyle/>
                    <a:p>
                      <a:pPr algn="ctr" fontAlgn="base">
                        <a:lnSpc>
                          <a:spcPts val="2175"/>
                        </a:lnSpc>
                      </a:pPr>
                      <a:r>
                        <a:rPr lang="en-US" sz="1800">
                          <a:effectLst/>
                          <a:latin typeface="Franklin Gothic Book"/>
                        </a:rPr>
                        <a:t>Trip inspections reports</a:t>
                      </a:r>
                      <a:endParaRPr lang="en-US">
                        <a:effectLst/>
                        <a:latin typeface="Franklin Gothic Book"/>
                      </a:endParaRPr>
                    </a:p>
                  </a:txBody>
                  <a:tcPr anchor="ctr">
                    <a:lnL w="12144" cap="flat" cmpd="sng" algn="ctr">
                      <a:solidFill>
                        <a:srgbClr val="000000"/>
                      </a:solidFill>
                      <a:prstDash val="solid"/>
                      <a:round/>
                      <a:headEnd type="none" w="med" len="med"/>
                      <a:tailEnd type="none" w="med" len="med"/>
                    </a:lnL>
                    <a:lnR w="12144" cap="flat" cmpd="sng" algn="ctr">
                      <a:solidFill>
                        <a:srgbClr val="000000"/>
                      </a:solidFill>
                      <a:prstDash val="solid"/>
                      <a:round/>
                      <a:headEnd type="none" w="med" len="med"/>
                      <a:tailEnd type="none" w="med" len="med"/>
                    </a:lnR>
                    <a:lnT w="36433" cap="flat" cmpd="sng" algn="ctr">
                      <a:solidFill>
                        <a:srgbClr val="000000"/>
                      </a:solidFill>
                      <a:prstDash val="solid"/>
                      <a:round/>
                      <a:headEnd type="none" w="med" len="med"/>
                      <a:tailEnd type="none" w="med" len="med"/>
                    </a:lnT>
                    <a:lnB w="12144" cap="flat" cmpd="sng" algn="ctr">
                      <a:solidFill>
                        <a:srgbClr val="000000"/>
                      </a:solidFill>
                      <a:prstDash val="solid"/>
                      <a:round/>
                      <a:headEnd type="none" w="med" len="med"/>
                      <a:tailEnd type="none" w="med" len="med"/>
                    </a:lnB>
                    <a:solidFill>
                      <a:srgbClr val="DBD5CE"/>
                    </a:solidFill>
                  </a:tcPr>
                </a:tc>
                <a:tc>
                  <a:txBody>
                    <a:bodyPr/>
                    <a:lstStyle/>
                    <a:p>
                      <a:pPr fontAlgn="auto">
                        <a:lnSpc>
                          <a:spcPts val="2175"/>
                        </a:lnSpc>
                      </a:pPr>
                      <a:r>
                        <a:rPr lang="en-US" sz="1800" dirty="0">
                          <a:effectLst/>
                          <a:latin typeface="Franklin Gothic Book"/>
                        </a:rPr>
                        <a:t>Details and pictures of self-inspection of trailer before and after use of trailer</a:t>
                      </a:r>
                    </a:p>
                  </a:txBody>
                  <a:tcPr anchor="ctr">
                    <a:lnL w="12144" cap="flat" cmpd="sng" algn="ctr">
                      <a:solidFill>
                        <a:srgbClr val="000000"/>
                      </a:solidFill>
                      <a:prstDash val="solid"/>
                      <a:round/>
                      <a:headEnd type="none" w="med" len="med"/>
                      <a:tailEnd type="none" w="med" len="med"/>
                    </a:lnL>
                    <a:lnR w="12144" cap="flat" cmpd="sng" algn="ctr">
                      <a:solidFill>
                        <a:srgbClr val="000000"/>
                      </a:solidFill>
                      <a:prstDash val="solid"/>
                      <a:round/>
                      <a:headEnd type="none" w="med" len="med"/>
                      <a:tailEnd type="none" w="med" len="med"/>
                    </a:lnR>
                    <a:lnT w="36433" cap="flat" cmpd="sng" algn="ctr">
                      <a:solidFill>
                        <a:srgbClr val="000000"/>
                      </a:solidFill>
                      <a:prstDash val="solid"/>
                      <a:round/>
                      <a:headEnd type="none" w="med" len="med"/>
                      <a:tailEnd type="none" w="med" len="med"/>
                    </a:lnT>
                    <a:lnB w="12144" cap="flat" cmpd="sng" algn="ctr">
                      <a:solidFill>
                        <a:srgbClr val="000000"/>
                      </a:solidFill>
                      <a:prstDash val="solid"/>
                      <a:round/>
                      <a:headEnd type="none" w="med" len="med"/>
                      <a:tailEnd type="none" w="med" len="med"/>
                    </a:lnB>
                    <a:solidFill>
                      <a:srgbClr val="DBD5CE"/>
                    </a:solidFill>
                  </a:tcPr>
                </a:tc>
                <a:extLst>
                  <a:ext uri="{0D108BD9-81ED-4DB2-BD59-A6C34878D82A}">
                    <a16:rowId xmlns:a16="http://schemas.microsoft.com/office/drawing/2014/main" val="3392407470"/>
                  </a:ext>
                </a:extLst>
              </a:tr>
              <a:tr h="546258">
                <a:tc>
                  <a:txBody>
                    <a:bodyPr/>
                    <a:lstStyle/>
                    <a:p>
                      <a:pPr algn="ctr" fontAlgn="base">
                        <a:lnSpc>
                          <a:spcPts val="2175"/>
                        </a:lnSpc>
                      </a:pPr>
                      <a:r>
                        <a:rPr lang="en-US" sz="1800">
                          <a:effectLst/>
                          <a:latin typeface="Franklin Gothic Book"/>
                        </a:rPr>
                        <a:t>Telematics data</a:t>
                      </a:r>
                      <a:endParaRPr lang="en-US">
                        <a:effectLst/>
                        <a:latin typeface="Franklin Gothic Book"/>
                      </a:endParaRPr>
                    </a:p>
                  </a:txBody>
                  <a:tcPr anchor="ctr">
                    <a:lnL w="12144" cap="flat" cmpd="sng" algn="ctr">
                      <a:solidFill>
                        <a:srgbClr val="000000"/>
                      </a:solidFill>
                      <a:prstDash val="solid"/>
                      <a:round/>
                      <a:headEnd type="none" w="med" len="med"/>
                      <a:tailEnd type="none" w="med" len="med"/>
                    </a:lnL>
                    <a:lnR w="12144" cap="flat" cmpd="sng" algn="ctr">
                      <a:solidFill>
                        <a:srgbClr val="000000"/>
                      </a:solidFill>
                      <a:prstDash val="solid"/>
                      <a:round/>
                      <a:headEnd type="none" w="med" len="med"/>
                      <a:tailEnd type="none" w="med" len="med"/>
                    </a:lnR>
                    <a:lnT w="12144" cap="flat" cmpd="sng" algn="ctr">
                      <a:solidFill>
                        <a:srgbClr val="000000"/>
                      </a:solidFill>
                      <a:prstDash val="solid"/>
                      <a:round/>
                      <a:headEnd type="none" w="med" len="med"/>
                      <a:tailEnd type="none" w="med" len="med"/>
                    </a:lnT>
                    <a:lnB w="12144" cap="flat" cmpd="sng" algn="ctr">
                      <a:solidFill>
                        <a:srgbClr val="000000"/>
                      </a:solidFill>
                      <a:prstDash val="solid"/>
                      <a:round/>
                      <a:headEnd type="none" w="med" len="med"/>
                      <a:tailEnd type="none" w="med" len="med"/>
                    </a:lnB>
                    <a:solidFill>
                      <a:srgbClr val="EEEBE8"/>
                    </a:solidFill>
                  </a:tcPr>
                </a:tc>
                <a:tc>
                  <a:txBody>
                    <a:bodyPr/>
                    <a:lstStyle/>
                    <a:p>
                      <a:pPr fontAlgn="auto">
                        <a:lnSpc>
                          <a:spcPts val="2175"/>
                        </a:lnSpc>
                      </a:pPr>
                      <a:r>
                        <a:rPr lang="en-US" sz="1800">
                          <a:effectLst/>
                          <a:latin typeface="Franklin Gothic Book"/>
                        </a:rPr>
                        <a:t>Geolocation of the trailer</a:t>
                      </a:r>
                      <a:endParaRPr lang="en-US" sz="1800">
                        <a:effectLst/>
                        <a:latin typeface="Franklin Gothic Book" panose="020B0503020102020204" pitchFamily="34" charset="0"/>
                      </a:endParaRPr>
                    </a:p>
                  </a:txBody>
                  <a:tcPr anchor="ctr">
                    <a:lnL w="12144" cap="flat" cmpd="sng" algn="ctr">
                      <a:solidFill>
                        <a:srgbClr val="000000"/>
                      </a:solidFill>
                      <a:prstDash val="solid"/>
                      <a:round/>
                      <a:headEnd type="none" w="med" len="med"/>
                      <a:tailEnd type="none" w="med" len="med"/>
                    </a:lnL>
                    <a:lnR w="12144" cap="flat" cmpd="sng" algn="ctr">
                      <a:solidFill>
                        <a:srgbClr val="000000"/>
                      </a:solidFill>
                      <a:prstDash val="solid"/>
                      <a:round/>
                      <a:headEnd type="none" w="med" len="med"/>
                      <a:tailEnd type="none" w="med" len="med"/>
                    </a:lnR>
                    <a:lnT w="12144" cap="flat" cmpd="sng" algn="ctr">
                      <a:solidFill>
                        <a:srgbClr val="000000"/>
                      </a:solidFill>
                      <a:prstDash val="solid"/>
                      <a:round/>
                      <a:headEnd type="none" w="med" len="med"/>
                      <a:tailEnd type="none" w="med" len="med"/>
                    </a:lnT>
                    <a:lnB w="12144" cap="flat" cmpd="sng" algn="ctr">
                      <a:solidFill>
                        <a:srgbClr val="000000"/>
                      </a:solidFill>
                      <a:prstDash val="solid"/>
                      <a:round/>
                      <a:headEnd type="none" w="med" len="med"/>
                      <a:tailEnd type="none" w="med" len="med"/>
                    </a:lnB>
                    <a:solidFill>
                      <a:srgbClr val="EEEBE8"/>
                    </a:solidFill>
                  </a:tcPr>
                </a:tc>
                <a:extLst>
                  <a:ext uri="{0D108BD9-81ED-4DB2-BD59-A6C34878D82A}">
                    <a16:rowId xmlns:a16="http://schemas.microsoft.com/office/drawing/2014/main" val="2947810354"/>
                  </a:ext>
                </a:extLst>
              </a:tr>
              <a:tr h="546258">
                <a:tc>
                  <a:txBody>
                    <a:bodyPr/>
                    <a:lstStyle/>
                    <a:p>
                      <a:pPr algn="ctr" fontAlgn="base">
                        <a:lnSpc>
                          <a:spcPts val="2175"/>
                        </a:lnSpc>
                      </a:pPr>
                      <a:r>
                        <a:rPr lang="en-US" sz="1800">
                          <a:effectLst/>
                          <a:latin typeface="Franklin Gothic Book"/>
                        </a:rPr>
                        <a:t>Toll data</a:t>
                      </a:r>
                      <a:endParaRPr lang="en-US">
                        <a:effectLst/>
                        <a:latin typeface="Franklin Gothic Book"/>
                      </a:endParaRPr>
                    </a:p>
                  </a:txBody>
                  <a:tcPr anchor="ctr">
                    <a:lnL w="12144" cap="flat" cmpd="sng" algn="ctr">
                      <a:solidFill>
                        <a:srgbClr val="000000"/>
                      </a:solidFill>
                      <a:prstDash val="solid"/>
                      <a:round/>
                      <a:headEnd type="none" w="med" len="med"/>
                      <a:tailEnd type="none" w="med" len="med"/>
                    </a:lnL>
                    <a:lnR w="12144" cap="flat" cmpd="sng" algn="ctr">
                      <a:solidFill>
                        <a:srgbClr val="000000"/>
                      </a:solidFill>
                      <a:prstDash val="solid"/>
                      <a:round/>
                      <a:headEnd type="none" w="med" len="med"/>
                      <a:tailEnd type="none" w="med" len="med"/>
                    </a:lnR>
                    <a:lnT w="12144" cap="flat" cmpd="sng" algn="ctr">
                      <a:solidFill>
                        <a:srgbClr val="000000"/>
                      </a:solidFill>
                      <a:prstDash val="solid"/>
                      <a:round/>
                      <a:headEnd type="none" w="med" len="med"/>
                      <a:tailEnd type="none" w="med" len="med"/>
                    </a:lnT>
                    <a:lnB w="12144" cap="flat" cmpd="sng" algn="ctr">
                      <a:solidFill>
                        <a:srgbClr val="000000"/>
                      </a:solidFill>
                      <a:prstDash val="solid"/>
                      <a:round/>
                      <a:headEnd type="none" w="med" len="med"/>
                      <a:tailEnd type="none" w="med" len="med"/>
                    </a:lnB>
                    <a:solidFill>
                      <a:srgbClr val="DBD5CE"/>
                    </a:solidFill>
                  </a:tcPr>
                </a:tc>
                <a:tc>
                  <a:txBody>
                    <a:bodyPr/>
                    <a:lstStyle/>
                    <a:p>
                      <a:pPr fontAlgn="base">
                        <a:lnSpc>
                          <a:spcPts val="2175"/>
                        </a:lnSpc>
                      </a:pPr>
                      <a:r>
                        <a:rPr lang="en-US" sz="1800" dirty="0">
                          <a:effectLst/>
                          <a:latin typeface="Franklin Gothic Book"/>
                        </a:rPr>
                        <a:t>license plate, location, amount</a:t>
                      </a:r>
                    </a:p>
                  </a:txBody>
                  <a:tcPr anchor="ctr">
                    <a:lnL w="12144" cap="flat" cmpd="sng" algn="ctr">
                      <a:solidFill>
                        <a:srgbClr val="000000"/>
                      </a:solidFill>
                      <a:prstDash val="solid"/>
                      <a:round/>
                      <a:headEnd type="none" w="med" len="med"/>
                      <a:tailEnd type="none" w="med" len="med"/>
                    </a:lnL>
                    <a:lnR w="12144" cap="flat" cmpd="sng" algn="ctr">
                      <a:solidFill>
                        <a:srgbClr val="000000"/>
                      </a:solidFill>
                      <a:prstDash val="solid"/>
                      <a:round/>
                      <a:headEnd type="none" w="med" len="med"/>
                      <a:tailEnd type="none" w="med" len="med"/>
                    </a:lnR>
                    <a:lnT w="12144" cap="flat" cmpd="sng" algn="ctr">
                      <a:solidFill>
                        <a:srgbClr val="000000"/>
                      </a:solidFill>
                      <a:prstDash val="solid"/>
                      <a:round/>
                      <a:headEnd type="none" w="med" len="med"/>
                      <a:tailEnd type="none" w="med" len="med"/>
                    </a:lnT>
                    <a:lnB w="12144" cap="flat" cmpd="sng" algn="ctr">
                      <a:solidFill>
                        <a:srgbClr val="000000"/>
                      </a:solidFill>
                      <a:prstDash val="solid"/>
                      <a:round/>
                      <a:headEnd type="none" w="med" len="med"/>
                      <a:tailEnd type="none" w="med" len="med"/>
                    </a:lnB>
                    <a:solidFill>
                      <a:srgbClr val="DBD5CE"/>
                    </a:solidFill>
                  </a:tcPr>
                </a:tc>
                <a:extLst>
                  <a:ext uri="{0D108BD9-81ED-4DB2-BD59-A6C34878D82A}">
                    <a16:rowId xmlns:a16="http://schemas.microsoft.com/office/drawing/2014/main" val="3784910218"/>
                  </a:ext>
                </a:extLst>
              </a:tr>
            </a:tbl>
          </a:graphicData>
        </a:graphic>
      </p:graphicFrame>
      <p:sp>
        <p:nvSpPr>
          <p:cNvPr id="7" name="Rectangle: Rounded Corners 6">
            <a:extLst>
              <a:ext uri="{FF2B5EF4-FFF2-40B4-BE49-F238E27FC236}">
                <a16:creationId xmlns:a16="http://schemas.microsoft.com/office/drawing/2014/main" id="{433A1FE7-579D-0035-7EC5-6742627BF86E}"/>
              </a:ext>
            </a:extLst>
          </p:cNvPr>
          <p:cNvSpPr/>
          <p:nvPr/>
        </p:nvSpPr>
        <p:spPr>
          <a:xfrm>
            <a:off x="5946588" y="2398058"/>
            <a:ext cx="2290980" cy="97615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Integrate telematics, tolls, and trailer data for insights.</a:t>
            </a:r>
          </a:p>
        </p:txBody>
      </p:sp>
      <p:sp>
        <p:nvSpPr>
          <p:cNvPr id="8" name="Rectangle: Rounded Corners 7">
            <a:extLst>
              <a:ext uri="{FF2B5EF4-FFF2-40B4-BE49-F238E27FC236}">
                <a16:creationId xmlns:a16="http://schemas.microsoft.com/office/drawing/2014/main" id="{CDB079CA-4C82-1D9B-6157-F5B20A8001BB}"/>
              </a:ext>
            </a:extLst>
          </p:cNvPr>
          <p:cNvSpPr/>
          <p:nvPr/>
        </p:nvSpPr>
        <p:spPr>
          <a:xfrm>
            <a:off x="9099176" y="1670921"/>
            <a:ext cx="2290980" cy="24304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ea typeface="+mn-lt"/>
                <a:cs typeface="+mn-lt"/>
              </a:rPr>
              <a:t>Modeling:</a:t>
            </a:r>
            <a:r>
              <a:rPr lang="en-US">
                <a:ea typeface="+mn-lt"/>
                <a:cs typeface="+mn-lt"/>
              </a:rPr>
              <a:t> Develop models/queries to triangulate tolls and damages to specific drivers, lanes, or trailers in real time.</a:t>
            </a:r>
          </a:p>
        </p:txBody>
      </p:sp>
      <p:cxnSp>
        <p:nvCxnSpPr>
          <p:cNvPr id="3" name="Straight Arrow Connector 2">
            <a:extLst>
              <a:ext uri="{FF2B5EF4-FFF2-40B4-BE49-F238E27FC236}">
                <a16:creationId xmlns:a16="http://schemas.microsoft.com/office/drawing/2014/main" id="{ADDBF5C4-FEBE-866B-4F23-B8385A9CEA2B}"/>
              </a:ext>
            </a:extLst>
          </p:cNvPr>
          <p:cNvCxnSpPr/>
          <p:nvPr/>
        </p:nvCxnSpPr>
        <p:spPr>
          <a:xfrm flipV="1">
            <a:off x="5070040" y="2883646"/>
            <a:ext cx="881528" cy="4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C81F74C-5B5F-065B-34F6-6FBEAE5FB200}"/>
              </a:ext>
            </a:extLst>
          </p:cNvPr>
          <p:cNvCxnSpPr>
            <a:cxnSpLocks/>
          </p:cNvCxnSpPr>
          <p:nvPr/>
        </p:nvCxnSpPr>
        <p:spPr>
          <a:xfrm flipV="1">
            <a:off x="8242549" y="2883646"/>
            <a:ext cx="861607" cy="4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305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377C4-4562-A64D-DB98-F81BB2F5AD84}"/>
            </a:ext>
          </a:extLst>
        </p:cNvPr>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81575BD7-D870-4B16-AB4C-0CECB1EE7477}"/>
              </a:ext>
            </a:extLst>
          </p:cNvPr>
          <p:cNvSpPr/>
          <p:nvPr/>
        </p:nvSpPr>
        <p:spPr>
          <a:xfrm>
            <a:off x="4904026" y="1264355"/>
            <a:ext cx="6976533" cy="4718755"/>
          </a:xfrm>
          <a:prstGeom prst="roundRect">
            <a:avLst/>
          </a:prstGeom>
          <a:solidFill>
            <a:schemeClr val="tx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ECCFBE-7491-0BE3-CC23-63CB7C661B94}"/>
              </a:ext>
            </a:extLst>
          </p:cNvPr>
          <p:cNvSpPr>
            <a:spLocks noGrp="1"/>
          </p:cNvSpPr>
          <p:nvPr>
            <p:ph type="ctrTitle"/>
          </p:nvPr>
        </p:nvSpPr>
        <p:spPr>
          <a:xfrm>
            <a:off x="2107520" y="437030"/>
            <a:ext cx="9770155" cy="332399"/>
          </a:xfrm>
        </p:spPr>
        <p:txBody>
          <a:bodyPr/>
          <a:lstStyle/>
          <a:p>
            <a:r>
              <a:rPr lang="en-US" b="0" dirty="0">
                <a:latin typeface="Franklin Gothic Book"/>
              </a:rPr>
              <a:t>Manual matching of Tolls can cause cost leakage and inaccuracies</a:t>
            </a:r>
            <a:endParaRPr lang="en-US" dirty="0"/>
          </a:p>
        </p:txBody>
      </p:sp>
      <p:sp>
        <p:nvSpPr>
          <p:cNvPr id="5" name="Date Placeholder 4">
            <a:extLst>
              <a:ext uri="{FF2B5EF4-FFF2-40B4-BE49-F238E27FC236}">
                <a16:creationId xmlns:a16="http://schemas.microsoft.com/office/drawing/2014/main" id="{81C88158-F10D-096A-74F6-22F9C66E930A}"/>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93AFB644-77BB-57AC-A27B-242DAADF2B2F}"/>
              </a:ext>
            </a:extLst>
          </p:cNvPr>
          <p:cNvSpPr>
            <a:spLocks noGrp="1"/>
          </p:cNvSpPr>
          <p:nvPr>
            <p:ph type="sldNum" sz="quarter" idx="12"/>
          </p:nvPr>
        </p:nvSpPr>
        <p:spPr>
          <a:xfrm>
            <a:off x="10096500" y="6099275"/>
            <a:ext cx="487680" cy="365760"/>
          </a:xfrm>
        </p:spPr>
        <p:txBody>
          <a:bodyPr/>
          <a:lstStyle/>
          <a:p>
            <a:fld id="{8A7A6979-0714-4377-B894-6BE4C2D6E202}" type="slidenum">
              <a:rPr lang="en-US" smtClean="0"/>
              <a:pPr/>
              <a:t>7</a:t>
            </a:fld>
            <a:endParaRPr lang="en-US"/>
          </a:p>
        </p:txBody>
      </p:sp>
      <p:sp>
        <p:nvSpPr>
          <p:cNvPr id="4" name="Rectangle 3">
            <a:extLst>
              <a:ext uri="{FF2B5EF4-FFF2-40B4-BE49-F238E27FC236}">
                <a16:creationId xmlns:a16="http://schemas.microsoft.com/office/drawing/2014/main" id="{9498335C-E256-2BC1-0C08-C899E17BCABE}"/>
              </a:ext>
            </a:extLst>
          </p:cNvPr>
          <p:cNvSpPr/>
          <p:nvPr/>
        </p:nvSpPr>
        <p:spPr>
          <a:xfrm rot="5400000">
            <a:off x="603848" y="3584648"/>
            <a:ext cx="3897075" cy="7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C029FC-E3A5-95AF-F3AF-F1BCA27D0BA3}"/>
              </a:ext>
            </a:extLst>
          </p:cNvPr>
          <p:cNvSpPr/>
          <p:nvPr/>
        </p:nvSpPr>
        <p:spPr>
          <a:xfrm flipV="1">
            <a:off x="3133739" y="2435023"/>
            <a:ext cx="1134825" cy="1089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9B991"/>
              </a:solidFill>
            </a:endParaRPr>
          </a:p>
        </p:txBody>
      </p:sp>
      <p:grpSp>
        <p:nvGrpSpPr>
          <p:cNvPr id="19" name="Group 18">
            <a:extLst>
              <a:ext uri="{FF2B5EF4-FFF2-40B4-BE49-F238E27FC236}">
                <a16:creationId xmlns:a16="http://schemas.microsoft.com/office/drawing/2014/main" id="{12260542-E078-BF74-F309-B5A30566A751}"/>
              </a:ext>
            </a:extLst>
          </p:cNvPr>
          <p:cNvGrpSpPr/>
          <p:nvPr/>
        </p:nvGrpSpPr>
        <p:grpSpPr>
          <a:xfrm>
            <a:off x="3348227" y="1442025"/>
            <a:ext cx="704850" cy="895350"/>
            <a:chOff x="3114675" y="1609725"/>
            <a:chExt cx="704850" cy="895350"/>
          </a:xfrm>
        </p:grpSpPr>
        <p:pic>
          <p:nvPicPr>
            <p:cNvPr id="8" name="Picture 7">
              <a:extLst>
                <a:ext uri="{FF2B5EF4-FFF2-40B4-BE49-F238E27FC236}">
                  <a16:creationId xmlns:a16="http://schemas.microsoft.com/office/drawing/2014/main" id="{DB2D4CCC-763F-DF21-FD3A-426556A3DB84}"/>
                </a:ext>
              </a:extLst>
            </p:cNvPr>
            <p:cNvPicPr>
              <a:picLocks noChangeAspect="1"/>
            </p:cNvPicPr>
            <p:nvPr/>
          </p:nvPicPr>
          <p:blipFill>
            <a:blip r:embed="rId3"/>
            <a:stretch>
              <a:fillRect/>
            </a:stretch>
          </p:blipFill>
          <p:spPr>
            <a:xfrm>
              <a:off x="3114675" y="1819275"/>
              <a:ext cx="685800" cy="685800"/>
            </a:xfrm>
            <a:prstGeom prst="rect">
              <a:avLst/>
            </a:prstGeom>
          </p:spPr>
        </p:pic>
        <p:pic>
          <p:nvPicPr>
            <p:cNvPr id="9" name="Picture 8">
              <a:extLst>
                <a:ext uri="{FF2B5EF4-FFF2-40B4-BE49-F238E27FC236}">
                  <a16:creationId xmlns:a16="http://schemas.microsoft.com/office/drawing/2014/main" id="{E3E00D0D-16E1-1F13-B44B-78C08CE6ABB4}"/>
                </a:ext>
              </a:extLst>
            </p:cNvPr>
            <p:cNvPicPr>
              <a:picLocks noChangeAspect="1"/>
            </p:cNvPicPr>
            <p:nvPr/>
          </p:nvPicPr>
          <p:blipFill>
            <a:blip r:embed="rId4"/>
            <a:stretch>
              <a:fillRect/>
            </a:stretch>
          </p:blipFill>
          <p:spPr>
            <a:xfrm>
              <a:off x="3381375" y="1609725"/>
              <a:ext cx="438150" cy="419100"/>
            </a:xfrm>
            <a:prstGeom prst="rect">
              <a:avLst/>
            </a:prstGeom>
          </p:spPr>
        </p:pic>
      </p:grpSp>
      <p:sp>
        <p:nvSpPr>
          <p:cNvPr id="11" name="Title 1">
            <a:extLst>
              <a:ext uri="{FF2B5EF4-FFF2-40B4-BE49-F238E27FC236}">
                <a16:creationId xmlns:a16="http://schemas.microsoft.com/office/drawing/2014/main" id="{38FA878B-E583-881D-0DAD-B401EC19F866}"/>
              </a:ext>
            </a:extLst>
          </p:cNvPr>
          <p:cNvSpPr txBox="1">
            <a:spLocks/>
          </p:cNvSpPr>
          <p:nvPr/>
        </p:nvSpPr>
        <p:spPr bwMode="blackWhite">
          <a:xfrm>
            <a:off x="2707583" y="2722017"/>
            <a:ext cx="198823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rgbClr val="555960"/>
                </a:solidFill>
                <a:latin typeface="Franklin Gothic Book"/>
              </a:rPr>
              <a:t>Inaccurate Billing</a:t>
            </a:r>
            <a:endParaRPr lang="en-US" sz="2000">
              <a:solidFill>
                <a:srgbClr val="555960"/>
              </a:solidFill>
            </a:endParaRPr>
          </a:p>
        </p:txBody>
      </p:sp>
      <p:sp>
        <p:nvSpPr>
          <p:cNvPr id="13" name="Rectangle 12">
            <a:extLst>
              <a:ext uri="{FF2B5EF4-FFF2-40B4-BE49-F238E27FC236}">
                <a16:creationId xmlns:a16="http://schemas.microsoft.com/office/drawing/2014/main" id="{4A5AE3A8-5D81-EC2B-DD74-1EFC9C9B3FA6}"/>
              </a:ext>
            </a:extLst>
          </p:cNvPr>
          <p:cNvSpPr/>
          <p:nvPr/>
        </p:nvSpPr>
        <p:spPr>
          <a:xfrm flipV="1">
            <a:off x="813240" y="2435023"/>
            <a:ext cx="1134825" cy="1089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9B991"/>
              </a:solidFill>
            </a:endParaRPr>
          </a:p>
        </p:txBody>
      </p:sp>
      <p:sp>
        <p:nvSpPr>
          <p:cNvPr id="14" name="Title 1">
            <a:extLst>
              <a:ext uri="{FF2B5EF4-FFF2-40B4-BE49-F238E27FC236}">
                <a16:creationId xmlns:a16="http://schemas.microsoft.com/office/drawing/2014/main" id="{C8027378-8456-9A06-CC0A-51739E98AF41}"/>
              </a:ext>
            </a:extLst>
          </p:cNvPr>
          <p:cNvSpPr txBox="1">
            <a:spLocks/>
          </p:cNvSpPr>
          <p:nvPr/>
        </p:nvSpPr>
        <p:spPr bwMode="blackWhite">
          <a:xfrm>
            <a:off x="330640" y="2722017"/>
            <a:ext cx="210253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rgbClr val="555960"/>
                </a:solidFill>
                <a:latin typeface="Franklin Gothic Book"/>
              </a:rPr>
              <a:t>Manual Attribution</a:t>
            </a:r>
            <a:endParaRPr lang="en-US" sz="2000">
              <a:solidFill>
                <a:srgbClr val="555960"/>
              </a:solidFill>
            </a:endParaRPr>
          </a:p>
        </p:txBody>
      </p:sp>
      <p:pic>
        <p:nvPicPr>
          <p:cNvPr id="16" name="Picture 15">
            <a:extLst>
              <a:ext uri="{FF2B5EF4-FFF2-40B4-BE49-F238E27FC236}">
                <a16:creationId xmlns:a16="http://schemas.microsoft.com/office/drawing/2014/main" id="{E99E4E8E-EFEF-5B79-5B7C-B0BE51BF13AA}"/>
              </a:ext>
            </a:extLst>
          </p:cNvPr>
          <p:cNvPicPr>
            <a:picLocks noChangeAspect="1"/>
          </p:cNvPicPr>
          <p:nvPr/>
        </p:nvPicPr>
        <p:blipFill>
          <a:blip r:embed="rId5"/>
          <a:stretch>
            <a:fillRect/>
          </a:stretch>
        </p:blipFill>
        <p:spPr>
          <a:xfrm>
            <a:off x="1013618" y="1480125"/>
            <a:ext cx="733425" cy="819150"/>
          </a:xfrm>
          <a:prstGeom prst="rect">
            <a:avLst/>
          </a:prstGeom>
        </p:spPr>
      </p:pic>
      <p:sp>
        <p:nvSpPr>
          <p:cNvPr id="15" name="Rectangle: Rounded Corners 14">
            <a:extLst>
              <a:ext uri="{FF2B5EF4-FFF2-40B4-BE49-F238E27FC236}">
                <a16:creationId xmlns:a16="http://schemas.microsoft.com/office/drawing/2014/main" id="{338EA0BC-A5F5-6373-6E97-EBF80A1DF28F}"/>
              </a:ext>
            </a:extLst>
          </p:cNvPr>
          <p:cNvSpPr/>
          <p:nvPr/>
        </p:nvSpPr>
        <p:spPr>
          <a:xfrm>
            <a:off x="2786605" y="3596143"/>
            <a:ext cx="1825281"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Revenue leakage </a:t>
            </a:r>
            <a:endParaRPr lang="en-US" b="1"/>
          </a:p>
        </p:txBody>
      </p:sp>
      <p:sp>
        <p:nvSpPr>
          <p:cNvPr id="17" name="Rectangle: Rounded Corners 16">
            <a:extLst>
              <a:ext uri="{FF2B5EF4-FFF2-40B4-BE49-F238E27FC236}">
                <a16:creationId xmlns:a16="http://schemas.microsoft.com/office/drawing/2014/main" id="{2FAF5A5D-B06D-D7C9-2178-32B1C9E1B02C}"/>
              </a:ext>
            </a:extLst>
          </p:cNvPr>
          <p:cNvSpPr/>
          <p:nvPr/>
        </p:nvSpPr>
        <p:spPr>
          <a:xfrm>
            <a:off x="2786605" y="4374010"/>
            <a:ext cx="1825281"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Potential Dispute</a:t>
            </a:r>
            <a:endParaRPr lang="en-US" dirty="0"/>
          </a:p>
        </p:txBody>
      </p:sp>
      <p:sp>
        <p:nvSpPr>
          <p:cNvPr id="18" name="Rectangle: Rounded Corners 17">
            <a:extLst>
              <a:ext uri="{FF2B5EF4-FFF2-40B4-BE49-F238E27FC236}">
                <a16:creationId xmlns:a16="http://schemas.microsoft.com/office/drawing/2014/main" id="{AB0C20E5-97F2-4EEF-B969-3F6E43E62850}"/>
              </a:ext>
            </a:extLst>
          </p:cNvPr>
          <p:cNvSpPr/>
          <p:nvPr/>
        </p:nvSpPr>
        <p:spPr>
          <a:xfrm>
            <a:off x="466107" y="3201566"/>
            <a:ext cx="1830925"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Time-consuming</a:t>
            </a:r>
            <a:endParaRPr lang="en-US" b="1" dirty="0"/>
          </a:p>
        </p:txBody>
      </p:sp>
      <p:sp>
        <p:nvSpPr>
          <p:cNvPr id="20" name="Rectangle: Rounded Corners 19">
            <a:extLst>
              <a:ext uri="{FF2B5EF4-FFF2-40B4-BE49-F238E27FC236}">
                <a16:creationId xmlns:a16="http://schemas.microsoft.com/office/drawing/2014/main" id="{E6552221-BA23-DC04-E067-B837C15075CF}"/>
              </a:ext>
            </a:extLst>
          </p:cNvPr>
          <p:cNvSpPr/>
          <p:nvPr/>
        </p:nvSpPr>
        <p:spPr>
          <a:xfrm>
            <a:off x="466107" y="3985076"/>
            <a:ext cx="1830925"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Inaccuracy risk</a:t>
            </a:r>
            <a:endParaRPr lang="en-US" dirty="0"/>
          </a:p>
        </p:txBody>
      </p:sp>
      <p:sp>
        <p:nvSpPr>
          <p:cNvPr id="21" name="Rectangle: Rounded Corners 20">
            <a:extLst>
              <a:ext uri="{FF2B5EF4-FFF2-40B4-BE49-F238E27FC236}">
                <a16:creationId xmlns:a16="http://schemas.microsoft.com/office/drawing/2014/main" id="{212BF13A-320A-CBFD-6E37-A7512AAED0CF}"/>
              </a:ext>
            </a:extLst>
          </p:cNvPr>
          <p:cNvSpPr/>
          <p:nvPr/>
        </p:nvSpPr>
        <p:spPr>
          <a:xfrm>
            <a:off x="466107" y="4768587"/>
            <a:ext cx="1830925"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Billing Delays  </a:t>
            </a:r>
            <a:endParaRPr lang="en-US" b="1" dirty="0"/>
          </a:p>
        </p:txBody>
      </p:sp>
      <p:pic>
        <p:nvPicPr>
          <p:cNvPr id="10" name="Picture 9" descr="A screenshot of a computer&#10;&#10;AI-generated content may be incorrect.">
            <a:extLst>
              <a:ext uri="{FF2B5EF4-FFF2-40B4-BE49-F238E27FC236}">
                <a16:creationId xmlns:a16="http://schemas.microsoft.com/office/drawing/2014/main" id="{8CB259E0-1543-7FFA-0E04-C1574C3C0757}"/>
              </a:ext>
            </a:extLst>
          </p:cNvPr>
          <p:cNvPicPr>
            <a:picLocks noChangeAspect="1"/>
          </p:cNvPicPr>
          <p:nvPr/>
        </p:nvPicPr>
        <p:blipFill>
          <a:blip r:embed="rId6"/>
          <a:stretch>
            <a:fillRect/>
          </a:stretch>
        </p:blipFill>
        <p:spPr>
          <a:xfrm>
            <a:off x="9174216" y="2684867"/>
            <a:ext cx="2226252" cy="1295400"/>
          </a:xfrm>
          <a:prstGeom prst="rect">
            <a:avLst/>
          </a:prstGeom>
        </p:spPr>
      </p:pic>
      <p:sp>
        <p:nvSpPr>
          <p:cNvPr id="22" name="Rectangle: Rounded Corners 21">
            <a:extLst>
              <a:ext uri="{FF2B5EF4-FFF2-40B4-BE49-F238E27FC236}">
                <a16:creationId xmlns:a16="http://schemas.microsoft.com/office/drawing/2014/main" id="{4828C2C0-6AA8-2BE8-822B-89BD2690272F}"/>
              </a:ext>
            </a:extLst>
          </p:cNvPr>
          <p:cNvSpPr/>
          <p:nvPr/>
        </p:nvSpPr>
        <p:spPr>
          <a:xfrm>
            <a:off x="5058938" y="1720766"/>
            <a:ext cx="1458392"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Tolls Data</a:t>
            </a:r>
          </a:p>
        </p:txBody>
      </p:sp>
      <p:cxnSp>
        <p:nvCxnSpPr>
          <p:cNvPr id="24" name="Straight Arrow Connector 23">
            <a:extLst>
              <a:ext uri="{FF2B5EF4-FFF2-40B4-BE49-F238E27FC236}">
                <a16:creationId xmlns:a16="http://schemas.microsoft.com/office/drawing/2014/main" id="{D8527813-3D7D-6F00-6943-EB5FE77537DC}"/>
              </a:ext>
            </a:extLst>
          </p:cNvPr>
          <p:cNvCxnSpPr/>
          <p:nvPr/>
        </p:nvCxnSpPr>
        <p:spPr>
          <a:xfrm>
            <a:off x="6531278" y="2025173"/>
            <a:ext cx="1333500" cy="0"/>
          </a:xfrm>
          <a:prstGeom prst="straightConnector1">
            <a:avLst/>
          </a:prstGeom>
          <a:ln w="127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37FF5BBA-C936-C7E0-CBF7-5A0D3F91A537}"/>
              </a:ext>
            </a:extLst>
          </p:cNvPr>
          <p:cNvSpPr/>
          <p:nvPr/>
        </p:nvSpPr>
        <p:spPr>
          <a:xfrm>
            <a:off x="7861757" y="1692544"/>
            <a:ext cx="1462710" cy="642470"/>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Subscription Data</a:t>
            </a:r>
          </a:p>
        </p:txBody>
      </p:sp>
      <p:cxnSp>
        <p:nvCxnSpPr>
          <p:cNvPr id="28" name="Straight Arrow Connector 27">
            <a:extLst>
              <a:ext uri="{FF2B5EF4-FFF2-40B4-BE49-F238E27FC236}">
                <a16:creationId xmlns:a16="http://schemas.microsoft.com/office/drawing/2014/main" id="{83F15982-907E-93F9-1202-2FF3434A17AF}"/>
              </a:ext>
            </a:extLst>
          </p:cNvPr>
          <p:cNvCxnSpPr/>
          <p:nvPr/>
        </p:nvCxnSpPr>
        <p:spPr>
          <a:xfrm>
            <a:off x="7197322" y="2057607"/>
            <a:ext cx="7470" cy="92566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2A3CE94-856E-BE2B-E44A-9B67387E2FEE}"/>
              </a:ext>
            </a:extLst>
          </p:cNvPr>
          <p:cNvSpPr/>
          <p:nvPr/>
        </p:nvSpPr>
        <p:spPr>
          <a:xfrm>
            <a:off x="6520848" y="2998339"/>
            <a:ext cx="1458392" cy="617569"/>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Toll Attribution</a:t>
            </a:r>
          </a:p>
        </p:txBody>
      </p:sp>
      <p:pic>
        <p:nvPicPr>
          <p:cNvPr id="32" name="Picture 31" descr="A computer with a black screen&#10;&#10;AI-generated content may be incorrect.">
            <a:extLst>
              <a:ext uri="{FF2B5EF4-FFF2-40B4-BE49-F238E27FC236}">
                <a16:creationId xmlns:a16="http://schemas.microsoft.com/office/drawing/2014/main" id="{97539CFD-D2B1-8F90-BAD2-1290C502C786}"/>
              </a:ext>
            </a:extLst>
          </p:cNvPr>
          <p:cNvPicPr>
            <a:picLocks noChangeAspect="1"/>
          </p:cNvPicPr>
          <p:nvPr/>
        </p:nvPicPr>
        <p:blipFill>
          <a:blip r:embed="rId7"/>
          <a:stretch>
            <a:fillRect/>
          </a:stretch>
        </p:blipFill>
        <p:spPr>
          <a:xfrm>
            <a:off x="8787121" y="2037167"/>
            <a:ext cx="3009900" cy="3009900"/>
          </a:xfrm>
          <a:prstGeom prst="rect">
            <a:avLst/>
          </a:prstGeom>
        </p:spPr>
      </p:pic>
      <p:cxnSp>
        <p:nvCxnSpPr>
          <p:cNvPr id="34" name="Straight Arrow Connector 33">
            <a:extLst>
              <a:ext uri="{FF2B5EF4-FFF2-40B4-BE49-F238E27FC236}">
                <a16:creationId xmlns:a16="http://schemas.microsoft.com/office/drawing/2014/main" id="{31590116-8A96-BE10-83B9-2A690574C450}"/>
              </a:ext>
            </a:extLst>
          </p:cNvPr>
          <p:cNvCxnSpPr/>
          <p:nvPr/>
        </p:nvCxnSpPr>
        <p:spPr>
          <a:xfrm flipV="1">
            <a:off x="8048854" y="3300069"/>
            <a:ext cx="931395" cy="7782"/>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8A7BBDF-C453-7E89-BBBE-D7AD1858F35D}"/>
              </a:ext>
            </a:extLst>
          </p:cNvPr>
          <p:cNvSpPr txBox="1"/>
          <p:nvPr/>
        </p:nvSpPr>
        <p:spPr>
          <a:xfrm>
            <a:off x="6282349" y="1331564"/>
            <a:ext cx="1924684" cy="344554"/>
          </a:xfrm>
          <a:prstGeom prst="rect">
            <a:avLst/>
          </a:prstGeom>
          <a:noFill/>
        </p:spPr>
        <p:txBody>
          <a:bodyPr wrap="square" lIns="91440" tIns="45720" rIns="91440" bIns="45720" rtlCol="0" anchor="t">
            <a:spAutoFit/>
          </a:bodyPr>
          <a:lstStyle/>
          <a:p>
            <a:r>
              <a:rPr lang="en-US" sz="1600" b="1" dirty="0">
                <a:solidFill>
                  <a:schemeClr val="tx1">
                    <a:lumMod val="65000"/>
                    <a:lumOff val="35000"/>
                  </a:schemeClr>
                </a:solidFill>
              </a:rPr>
              <a:t>Date + UID of trailer</a:t>
            </a:r>
          </a:p>
        </p:txBody>
      </p:sp>
      <p:cxnSp>
        <p:nvCxnSpPr>
          <p:cNvPr id="38" name="Connector: Curved 37">
            <a:extLst>
              <a:ext uri="{FF2B5EF4-FFF2-40B4-BE49-F238E27FC236}">
                <a16:creationId xmlns:a16="http://schemas.microsoft.com/office/drawing/2014/main" id="{C5A53EC6-1E9B-680B-13E2-C64CA590FEBF}"/>
              </a:ext>
            </a:extLst>
          </p:cNvPr>
          <p:cNvCxnSpPr/>
          <p:nvPr/>
        </p:nvCxnSpPr>
        <p:spPr>
          <a:xfrm flipV="1">
            <a:off x="9487703" y="2290654"/>
            <a:ext cx="426781" cy="643706"/>
          </a:xfrm>
          <a:prstGeom prst="curvedConnector3">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A8146B-21B8-A268-FDAB-37555A64D20E}"/>
              </a:ext>
            </a:extLst>
          </p:cNvPr>
          <p:cNvSpPr txBox="1"/>
          <p:nvPr/>
        </p:nvSpPr>
        <p:spPr>
          <a:xfrm>
            <a:off x="9901347" y="2147189"/>
            <a:ext cx="972015" cy="307777"/>
          </a:xfrm>
          <a:prstGeom prst="rect">
            <a:avLst/>
          </a:prstGeom>
          <a:noFill/>
        </p:spPr>
        <p:txBody>
          <a:bodyPr wrap="square" lIns="91440" tIns="45720" rIns="91440" bIns="45720" rtlCol="0" anchor="t">
            <a:spAutoFit/>
          </a:bodyPr>
          <a:lstStyle/>
          <a:p>
            <a:r>
              <a:rPr lang="en-US" sz="1400" dirty="0"/>
              <a:t>Date Filter</a:t>
            </a:r>
          </a:p>
        </p:txBody>
      </p:sp>
      <p:cxnSp>
        <p:nvCxnSpPr>
          <p:cNvPr id="42" name="Connector: Curved 41">
            <a:extLst>
              <a:ext uri="{FF2B5EF4-FFF2-40B4-BE49-F238E27FC236}">
                <a16:creationId xmlns:a16="http://schemas.microsoft.com/office/drawing/2014/main" id="{1A25D3CF-BEDE-5FB2-30B7-55258F28AB14}"/>
              </a:ext>
            </a:extLst>
          </p:cNvPr>
          <p:cNvCxnSpPr>
            <a:cxnSpLocks/>
          </p:cNvCxnSpPr>
          <p:nvPr/>
        </p:nvCxnSpPr>
        <p:spPr>
          <a:xfrm flipV="1">
            <a:off x="10506878" y="2290654"/>
            <a:ext cx="426781" cy="643706"/>
          </a:xfrm>
          <a:prstGeom prst="curvedConnector3">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784D174-45C6-97BA-F5AB-A61A2EC2502C}"/>
              </a:ext>
            </a:extLst>
          </p:cNvPr>
          <p:cNvCxnSpPr>
            <a:cxnSpLocks/>
          </p:cNvCxnSpPr>
          <p:nvPr/>
        </p:nvCxnSpPr>
        <p:spPr>
          <a:xfrm flipH="1">
            <a:off x="8194755" y="3782085"/>
            <a:ext cx="906719" cy="394519"/>
          </a:xfrm>
          <a:prstGeom prst="curvedConnector3">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Table 45">
            <a:extLst>
              <a:ext uri="{FF2B5EF4-FFF2-40B4-BE49-F238E27FC236}">
                <a16:creationId xmlns:a16="http://schemas.microsoft.com/office/drawing/2014/main" id="{67BA3BA7-175C-B8B7-22E7-67C5C8A198D0}"/>
              </a:ext>
            </a:extLst>
          </p:cNvPr>
          <p:cNvGraphicFramePr>
            <a:graphicFrameLocks noGrp="1"/>
          </p:cNvGraphicFramePr>
          <p:nvPr>
            <p:extLst>
              <p:ext uri="{D42A27DB-BD31-4B8C-83A1-F6EECF244321}">
                <p14:modId xmlns:p14="http://schemas.microsoft.com/office/powerpoint/2010/main" val="353804838"/>
              </p:ext>
            </p:extLst>
          </p:nvPr>
        </p:nvGraphicFramePr>
        <p:xfrm>
          <a:off x="6267326" y="3932642"/>
          <a:ext cx="1836077" cy="1524000"/>
        </p:xfrm>
        <a:graphic>
          <a:graphicData uri="http://schemas.openxmlformats.org/drawingml/2006/table">
            <a:tbl>
              <a:tblPr firstRow="1" bandRow="1">
                <a:tableStyleId>{C4B1156A-380E-4F78-BDF5-A606A8083BF9}</a:tableStyleId>
              </a:tblPr>
              <a:tblGrid>
                <a:gridCol w="1836077">
                  <a:extLst>
                    <a:ext uri="{9D8B030D-6E8A-4147-A177-3AD203B41FA5}">
                      <a16:colId xmlns:a16="http://schemas.microsoft.com/office/drawing/2014/main" val="2690337695"/>
                    </a:ext>
                  </a:extLst>
                </a:gridCol>
              </a:tblGrid>
              <a:tr h="260860">
                <a:tc>
                  <a:txBody>
                    <a:bodyPr/>
                    <a:lstStyle/>
                    <a:p>
                      <a:pPr lvl="0" algn="l">
                        <a:lnSpc>
                          <a:spcPct val="100000"/>
                        </a:lnSpc>
                        <a:spcBef>
                          <a:spcPts val="0"/>
                        </a:spcBef>
                        <a:spcAft>
                          <a:spcPts val="0"/>
                        </a:spcAft>
                        <a:buNone/>
                      </a:pPr>
                      <a:r>
                        <a:rPr lang="en-US" sz="1400" u="none" strike="noStrike" noProof="0" dirty="0">
                          <a:solidFill>
                            <a:srgbClr val="000000"/>
                          </a:solidFill>
                        </a:rPr>
                        <a:t>Search Results</a:t>
                      </a:r>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440500447"/>
                  </a:ext>
                </a:extLst>
              </a:tr>
              <a:tr h="260860">
                <a:tc>
                  <a:txBody>
                    <a:bodyPr/>
                    <a:lstStyle/>
                    <a:p>
                      <a:r>
                        <a:rPr lang="en-US" sz="1400" dirty="0"/>
                        <a:t>Date</a:t>
                      </a:r>
                      <a:endParaRPr lang="en-US" sz="1400" dirty="0" err="1"/>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1565183813"/>
                  </a:ext>
                </a:extLst>
              </a:tr>
              <a:tr h="260860">
                <a:tc>
                  <a:txBody>
                    <a:bodyPr/>
                    <a:lstStyle/>
                    <a:p>
                      <a:pPr lvl="0">
                        <a:buNone/>
                      </a:pPr>
                      <a:r>
                        <a:rPr lang="en-US" sz="1400" u="none" strike="noStrike" noProof="0" dirty="0">
                          <a:solidFill>
                            <a:srgbClr val="000000"/>
                          </a:solidFill>
                        </a:rPr>
                        <a:t>VIN</a:t>
                      </a:r>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3337483007"/>
                  </a:ext>
                </a:extLst>
              </a:tr>
              <a:tr h="260860">
                <a:tc>
                  <a:txBody>
                    <a:bodyPr/>
                    <a:lstStyle/>
                    <a:p>
                      <a:pPr lvl="0">
                        <a:buNone/>
                      </a:pPr>
                      <a:r>
                        <a:rPr lang="en-US" sz="1400" u="none" strike="noStrike" noProof="0" dirty="0">
                          <a:solidFill>
                            <a:srgbClr val="000000"/>
                          </a:solidFill>
                        </a:rPr>
                        <a:t>Toll Amount</a:t>
                      </a:r>
                      <a:endParaRPr lang="en-US" sz="1400" dirty="0"/>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475290932"/>
                  </a:ext>
                </a:extLst>
              </a:tr>
              <a:tr h="260860">
                <a:tc>
                  <a:txBody>
                    <a:bodyPr/>
                    <a:lstStyle/>
                    <a:p>
                      <a:pPr lvl="0">
                        <a:buNone/>
                      </a:pPr>
                      <a:r>
                        <a:rPr lang="en-US" sz="1400" u="none" strike="noStrike" noProof="0" err="1">
                          <a:solidFill>
                            <a:srgbClr val="000000"/>
                          </a:solidFill>
                        </a:rPr>
                        <a:t>Customer_id</a:t>
                      </a:r>
                    </a:p>
                  </a:txBody>
                  <a:tcPr>
                    <a:lnL w="28575">
                      <a:solidFill>
                        <a:schemeClr val="accent1"/>
                      </a:solidFill>
                    </a:lnL>
                    <a:lnR w="28575">
                      <a:solidFill>
                        <a:schemeClr val="accent1"/>
                      </a:solidFill>
                    </a:lnR>
                    <a:lnT w="28575">
                      <a:solidFill>
                        <a:schemeClr val="accent1"/>
                      </a:solidFill>
                    </a:lnT>
                    <a:lnB w="28575">
                      <a:solidFill>
                        <a:schemeClr val="accent1"/>
                      </a:solidFill>
                    </a:lnB>
                    <a:noFill/>
                  </a:tcPr>
                </a:tc>
                <a:extLst>
                  <a:ext uri="{0D108BD9-81ED-4DB2-BD59-A6C34878D82A}">
                    <a16:rowId xmlns:a16="http://schemas.microsoft.com/office/drawing/2014/main" val="4110028172"/>
                  </a:ext>
                </a:extLst>
              </a:tr>
            </a:tbl>
          </a:graphicData>
        </a:graphic>
      </p:graphicFrame>
      <p:sp>
        <p:nvSpPr>
          <p:cNvPr id="48" name="TextBox 47">
            <a:extLst>
              <a:ext uri="{FF2B5EF4-FFF2-40B4-BE49-F238E27FC236}">
                <a16:creationId xmlns:a16="http://schemas.microsoft.com/office/drawing/2014/main" id="{A0C8ECCB-3585-ABDD-92C8-9250399BF787}"/>
              </a:ext>
            </a:extLst>
          </p:cNvPr>
          <p:cNvSpPr txBox="1"/>
          <p:nvPr/>
        </p:nvSpPr>
        <p:spPr>
          <a:xfrm>
            <a:off x="5174960" y="5548490"/>
            <a:ext cx="6558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Using SQL to match customer to the Toll charge for easy follow-up</a:t>
            </a:r>
          </a:p>
        </p:txBody>
      </p:sp>
      <p:sp>
        <p:nvSpPr>
          <p:cNvPr id="12" name="TextBox 11">
            <a:extLst>
              <a:ext uri="{FF2B5EF4-FFF2-40B4-BE49-F238E27FC236}">
                <a16:creationId xmlns:a16="http://schemas.microsoft.com/office/drawing/2014/main" id="{C51C3974-2579-36B8-DA36-345EC2ECEBAE}"/>
              </a:ext>
            </a:extLst>
          </p:cNvPr>
          <p:cNvSpPr txBox="1"/>
          <p:nvPr/>
        </p:nvSpPr>
        <p:spPr>
          <a:xfrm>
            <a:off x="10877906" y="2065593"/>
            <a:ext cx="1143465" cy="307777"/>
          </a:xfrm>
          <a:prstGeom prst="rect">
            <a:avLst/>
          </a:prstGeom>
          <a:noFill/>
        </p:spPr>
        <p:txBody>
          <a:bodyPr wrap="square" lIns="91440" tIns="45720" rIns="91440" bIns="45720" rtlCol="0" anchor="t">
            <a:spAutoFit/>
          </a:bodyPr>
          <a:lstStyle/>
          <a:p>
            <a:r>
              <a:rPr lang="en-US" sz="1400" dirty="0"/>
              <a:t>Trailer Filter</a:t>
            </a:r>
          </a:p>
        </p:txBody>
      </p:sp>
    </p:spTree>
    <p:extLst>
      <p:ext uri="{BB962C8B-B14F-4D97-AF65-F5344CB8AC3E}">
        <p14:creationId xmlns:p14="http://schemas.microsoft.com/office/powerpoint/2010/main" val="240544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2F37A-0BC4-98E5-0C54-89FD479CD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F7734-01C3-4886-224F-F44A2E330C76}"/>
              </a:ext>
            </a:extLst>
          </p:cNvPr>
          <p:cNvSpPr>
            <a:spLocks noGrp="1"/>
          </p:cNvSpPr>
          <p:nvPr>
            <p:ph type="ctrTitle"/>
          </p:nvPr>
        </p:nvSpPr>
        <p:spPr>
          <a:xfrm>
            <a:off x="2107520" y="437030"/>
            <a:ext cx="9417730" cy="332399"/>
          </a:xfrm>
        </p:spPr>
        <p:txBody>
          <a:bodyPr/>
          <a:lstStyle/>
          <a:p>
            <a:r>
              <a:rPr lang="en-US" b="0" dirty="0">
                <a:latin typeface="Franklin Gothic Book"/>
              </a:rPr>
              <a:t>This solution can be further improved using appropriate integrations</a:t>
            </a:r>
            <a:endParaRPr lang="en-US" b="0" dirty="0"/>
          </a:p>
        </p:txBody>
      </p:sp>
      <p:sp>
        <p:nvSpPr>
          <p:cNvPr id="5" name="Date Placeholder 4">
            <a:extLst>
              <a:ext uri="{FF2B5EF4-FFF2-40B4-BE49-F238E27FC236}">
                <a16:creationId xmlns:a16="http://schemas.microsoft.com/office/drawing/2014/main" id="{CDDF5C71-4F53-481F-C9D2-44E1716D9B3B}"/>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F863D34D-E318-BA01-61DE-C823535CB17F}"/>
              </a:ext>
            </a:extLst>
          </p:cNvPr>
          <p:cNvSpPr>
            <a:spLocks noGrp="1"/>
          </p:cNvSpPr>
          <p:nvPr>
            <p:ph type="sldNum" sz="quarter" idx="12"/>
          </p:nvPr>
        </p:nvSpPr>
        <p:spPr/>
        <p:txBody>
          <a:bodyPr/>
          <a:lstStyle/>
          <a:p>
            <a:fld id="{8A7A6979-0714-4377-B894-6BE4C2D6E202}" type="slidenum">
              <a:rPr lang="en-US" smtClean="0"/>
              <a:pPr/>
              <a:t>8</a:t>
            </a:fld>
            <a:endParaRPr lang="en-US"/>
          </a:p>
        </p:txBody>
      </p:sp>
      <p:sp>
        <p:nvSpPr>
          <p:cNvPr id="9" name="Rectangle: Rounded Corners 8">
            <a:extLst>
              <a:ext uri="{FF2B5EF4-FFF2-40B4-BE49-F238E27FC236}">
                <a16:creationId xmlns:a16="http://schemas.microsoft.com/office/drawing/2014/main" id="{89E7D04E-2095-954E-BB47-F1BE4C9AC298}"/>
              </a:ext>
            </a:extLst>
          </p:cNvPr>
          <p:cNvSpPr/>
          <p:nvPr/>
        </p:nvSpPr>
        <p:spPr>
          <a:xfrm>
            <a:off x="1106892" y="1487517"/>
            <a:ext cx="3292130" cy="387511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0" name="Rectangle: Rounded Corners 9">
            <a:extLst>
              <a:ext uri="{FF2B5EF4-FFF2-40B4-BE49-F238E27FC236}">
                <a16:creationId xmlns:a16="http://schemas.microsoft.com/office/drawing/2014/main" id="{E5A0307E-FCA7-27E2-F17B-845224B99CE3}"/>
              </a:ext>
            </a:extLst>
          </p:cNvPr>
          <p:cNvSpPr/>
          <p:nvPr/>
        </p:nvSpPr>
        <p:spPr>
          <a:xfrm>
            <a:off x="4507316" y="1487516"/>
            <a:ext cx="3292130" cy="387511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1" name="Rectangle: Rounded Corners 10">
            <a:extLst>
              <a:ext uri="{FF2B5EF4-FFF2-40B4-BE49-F238E27FC236}">
                <a16:creationId xmlns:a16="http://schemas.microsoft.com/office/drawing/2014/main" id="{26B0EB8C-9ABB-5A45-D014-D6A96F3DD26F}"/>
              </a:ext>
            </a:extLst>
          </p:cNvPr>
          <p:cNvSpPr/>
          <p:nvPr/>
        </p:nvSpPr>
        <p:spPr>
          <a:xfrm>
            <a:off x="7917266" y="1468466"/>
            <a:ext cx="3292130" cy="3875119"/>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pic>
        <p:nvPicPr>
          <p:cNvPr id="14" name="Picture 13" descr="A computer with graph and pie chart&#10;&#10;AI-generated content may be incorrect.">
            <a:extLst>
              <a:ext uri="{FF2B5EF4-FFF2-40B4-BE49-F238E27FC236}">
                <a16:creationId xmlns:a16="http://schemas.microsoft.com/office/drawing/2014/main" id="{28BCB622-50E8-85D5-1DAF-E93E701707A5}"/>
              </a:ext>
            </a:extLst>
          </p:cNvPr>
          <p:cNvPicPr>
            <a:picLocks noChangeAspect="1"/>
          </p:cNvPicPr>
          <p:nvPr/>
        </p:nvPicPr>
        <p:blipFill>
          <a:blip r:embed="rId3"/>
          <a:stretch>
            <a:fillRect/>
          </a:stretch>
        </p:blipFill>
        <p:spPr>
          <a:xfrm>
            <a:off x="5771672" y="1709466"/>
            <a:ext cx="750500" cy="779254"/>
          </a:xfrm>
          <a:prstGeom prst="rect">
            <a:avLst/>
          </a:prstGeom>
        </p:spPr>
      </p:pic>
      <p:pic>
        <p:nvPicPr>
          <p:cNvPr id="15" name="Picture 14" descr="A computer with a gear and dots&#10;&#10;AI-generated content may be incorrect.">
            <a:extLst>
              <a:ext uri="{FF2B5EF4-FFF2-40B4-BE49-F238E27FC236}">
                <a16:creationId xmlns:a16="http://schemas.microsoft.com/office/drawing/2014/main" id="{DFB68D04-C700-8530-2F8D-7C8A1FD4D53D}"/>
              </a:ext>
            </a:extLst>
          </p:cNvPr>
          <p:cNvPicPr>
            <a:picLocks noChangeAspect="1"/>
          </p:cNvPicPr>
          <p:nvPr/>
        </p:nvPicPr>
        <p:blipFill>
          <a:blip r:embed="rId4"/>
          <a:stretch>
            <a:fillRect/>
          </a:stretch>
        </p:blipFill>
        <p:spPr>
          <a:xfrm>
            <a:off x="9181622" y="1709466"/>
            <a:ext cx="747452" cy="764878"/>
          </a:xfrm>
          <a:prstGeom prst="rect">
            <a:avLst/>
          </a:prstGeom>
        </p:spPr>
      </p:pic>
      <p:sp>
        <p:nvSpPr>
          <p:cNvPr id="17" name="Title 1">
            <a:extLst>
              <a:ext uri="{FF2B5EF4-FFF2-40B4-BE49-F238E27FC236}">
                <a16:creationId xmlns:a16="http://schemas.microsoft.com/office/drawing/2014/main" id="{1DDBC6B0-EDEF-EB53-B355-2AD8F0AD3E65}"/>
              </a:ext>
            </a:extLst>
          </p:cNvPr>
          <p:cNvSpPr txBox="1">
            <a:spLocks/>
          </p:cNvSpPr>
          <p:nvPr/>
        </p:nvSpPr>
        <p:spPr bwMode="blackWhite">
          <a:xfrm>
            <a:off x="1750359" y="2544392"/>
            <a:ext cx="198823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dirty="0">
                <a:solidFill>
                  <a:schemeClr val="accent1"/>
                </a:solidFill>
                <a:latin typeface="Franklin Gothic Book"/>
              </a:rPr>
              <a:t>Prepass API</a:t>
            </a:r>
            <a:endParaRPr lang="en-US" sz="2000">
              <a:solidFill>
                <a:schemeClr val="accent1"/>
              </a:solidFill>
            </a:endParaRPr>
          </a:p>
        </p:txBody>
      </p:sp>
      <p:pic>
        <p:nvPicPr>
          <p:cNvPr id="19" name="Picture 18" descr="A cloud with text and dots&#10;&#10;AI-generated content may be incorrect.">
            <a:extLst>
              <a:ext uri="{FF2B5EF4-FFF2-40B4-BE49-F238E27FC236}">
                <a16:creationId xmlns:a16="http://schemas.microsoft.com/office/drawing/2014/main" id="{F2554392-D052-2D90-0855-C84459AC3BAE}"/>
              </a:ext>
            </a:extLst>
          </p:cNvPr>
          <p:cNvPicPr>
            <a:picLocks noChangeAspect="1"/>
          </p:cNvPicPr>
          <p:nvPr/>
        </p:nvPicPr>
        <p:blipFill>
          <a:blip r:embed="rId5"/>
          <a:stretch>
            <a:fillRect/>
          </a:stretch>
        </p:blipFill>
        <p:spPr>
          <a:xfrm>
            <a:off x="2374070" y="1752600"/>
            <a:ext cx="747451" cy="764876"/>
          </a:xfrm>
          <a:prstGeom prst="rect">
            <a:avLst/>
          </a:prstGeom>
        </p:spPr>
      </p:pic>
      <p:sp>
        <p:nvSpPr>
          <p:cNvPr id="20" name="Title 1">
            <a:extLst>
              <a:ext uri="{FF2B5EF4-FFF2-40B4-BE49-F238E27FC236}">
                <a16:creationId xmlns:a16="http://schemas.microsoft.com/office/drawing/2014/main" id="{ABFF3D4B-0B4C-807C-4781-29CD6D2460B3}"/>
              </a:ext>
            </a:extLst>
          </p:cNvPr>
          <p:cNvSpPr txBox="1">
            <a:spLocks/>
          </p:cNvSpPr>
          <p:nvPr/>
        </p:nvSpPr>
        <p:spPr bwMode="blackWhite">
          <a:xfrm>
            <a:off x="4908072" y="2515637"/>
            <a:ext cx="247706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dirty="0">
                <a:solidFill>
                  <a:schemeClr val="accent1"/>
                </a:solidFill>
                <a:latin typeface="Franklin Gothic Book"/>
              </a:rPr>
              <a:t>Monitor and Optimize</a:t>
            </a:r>
            <a:endParaRPr lang="en-US">
              <a:solidFill>
                <a:schemeClr val="accent1"/>
              </a:solidFill>
            </a:endParaRPr>
          </a:p>
        </p:txBody>
      </p:sp>
      <p:sp>
        <p:nvSpPr>
          <p:cNvPr id="22" name="Rectangle 21">
            <a:extLst>
              <a:ext uri="{FF2B5EF4-FFF2-40B4-BE49-F238E27FC236}">
                <a16:creationId xmlns:a16="http://schemas.microsoft.com/office/drawing/2014/main" id="{9B055D4E-2E14-4F39-03E0-CB0836C17432}"/>
              </a:ext>
            </a:extLst>
          </p:cNvPr>
          <p:cNvSpPr/>
          <p:nvPr/>
        </p:nvSpPr>
        <p:spPr>
          <a:xfrm flipV="1">
            <a:off x="5613627" y="2798892"/>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1385EB6E-A374-F21A-3C47-56D4C3B2707D}"/>
              </a:ext>
            </a:extLst>
          </p:cNvPr>
          <p:cNvSpPr txBox="1">
            <a:spLocks/>
          </p:cNvSpPr>
          <p:nvPr/>
        </p:nvSpPr>
        <p:spPr bwMode="blackWhite">
          <a:xfrm>
            <a:off x="8318022" y="2501259"/>
            <a:ext cx="2477060"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algn="ctr"/>
            <a:r>
              <a:rPr lang="en-US" sz="2000" dirty="0">
                <a:solidFill>
                  <a:schemeClr val="accent1"/>
                </a:solidFill>
                <a:latin typeface="Franklin Gothic Book"/>
              </a:rPr>
              <a:t>Integrate with Portal</a:t>
            </a:r>
            <a:endParaRPr lang="en-US" sz="2000">
              <a:solidFill>
                <a:schemeClr val="accent1"/>
              </a:solidFill>
            </a:endParaRPr>
          </a:p>
        </p:txBody>
      </p:sp>
      <p:sp>
        <p:nvSpPr>
          <p:cNvPr id="24" name="Rectangle 23">
            <a:extLst>
              <a:ext uri="{FF2B5EF4-FFF2-40B4-BE49-F238E27FC236}">
                <a16:creationId xmlns:a16="http://schemas.microsoft.com/office/drawing/2014/main" id="{0D02522B-8679-5577-F1C0-BCA88B7A102C}"/>
              </a:ext>
            </a:extLst>
          </p:cNvPr>
          <p:cNvSpPr/>
          <p:nvPr/>
        </p:nvSpPr>
        <p:spPr>
          <a:xfrm flipV="1">
            <a:off x="9023577" y="2784514"/>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9D417FC-C3EB-C0F0-71A4-39553CF4B571}"/>
              </a:ext>
            </a:extLst>
          </p:cNvPr>
          <p:cNvSpPr/>
          <p:nvPr/>
        </p:nvSpPr>
        <p:spPr>
          <a:xfrm flipV="1">
            <a:off x="2213203" y="2846517"/>
            <a:ext cx="1066496" cy="444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ECBDC7-8836-289A-8FB6-F289E6997864}"/>
              </a:ext>
            </a:extLst>
          </p:cNvPr>
          <p:cNvSpPr txBox="1"/>
          <p:nvPr/>
        </p:nvSpPr>
        <p:spPr>
          <a:xfrm>
            <a:off x="1916870" y="3140118"/>
            <a:ext cx="1659698" cy="17849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4D0EACD8-4B11-9A39-0B96-15147A5C20B2}"/>
              </a:ext>
            </a:extLst>
          </p:cNvPr>
          <p:cNvSpPr txBox="1"/>
          <p:nvPr/>
        </p:nvSpPr>
        <p:spPr>
          <a:xfrm>
            <a:off x="1868892" y="3058025"/>
            <a:ext cx="1754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12" name="TextBox 11">
            <a:extLst>
              <a:ext uri="{FF2B5EF4-FFF2-40B4-BE49-F238E27FC236}">
                <a16:creationId xmlns:a16="http://schemas.microsoft.com/office/drawing/2014/main" id="{100FF375-9FBF-7682-99B0-0142A70C0E4D}"/>
              </a:ext>
            </a:extLst>
          </p:cNvPr>
          <p:cNvSpPr txBox="1"/>
          <p:nvPr/>
        </p:nvSpPr>
        <p:spPr>
          <a:xfrm>
            <a:off x="4507316" y="3056522"/>
            <a:ext cx="329401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ea typeface="+mn-lt"/>
                <a:cs typeface="+mn-lt"/>
              </a:rPr>
              <a:t>Continuously monitor toll attribution results, focusing on identifying and addressing inaccurate billings to enhance accuracy over time</a:t>
            </a:r>
            <a:endParaRPr lang="en-US" sz="2000" dirty="0"/>
          </a:p>
          <a:p>
            <a:pPr algn="ctr"/>
            <a:endParaRPr lang="en-US" sz="2000" dirty="0"/>
          </a:p>
        </p:txBody>
      </p:sp>
      <p:sp>
        <p:nvSpPr>
          <p:cNvPr id="3" name="TextBox 2">
            <a:extLst>
              <a:ext uri="{FF2B5EF4-FFF2-40B4-BE49-F238E27FC236}">
                <a16:creationId xmlns:a16="http://schemas.microsoft.com/office/drawing/2014/main" id="{CBFC9336-F4C1-14C7-BA91-D5BA141A74E4}"/>
              </a:ext>
            </a:extLst>
          </p:cNvPr>
          <p:cNvSpPr txBox="1"/>
          <p:nvPr/>
        </p:nvSpPr>
        <p:spPr>
          <a:xfrm>
            <a:off x="7917266" y="3056522"/>
            <a:ext cx="329401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ea typeface="+mn-lt"/>
                <a:cs typeface="+mn-lt"/>
              </a:rPr>
              <a:t>By integrating the toll attribution data with the portal, by sending billing notification and invoices through portal </a:t>
            </a:r>
            <a:endParaRPr lang="en-US" sz="2000" dirty="0"/>
          </a:p>
        </p:txBody>
      </p:sp>
      <p:sp>
        <p:nvSpPr>
          <p:cNvPr id="13" name="TextBox 12">
            <a:extLst>
              <a:ext uri="{FF2B5EF4-FFF2-40B4-BE49-F238E27FC236}">
                <a16:creationId xmlns:a16="http://schemas.microsoft.com/office/drawing/2014/main" id="{53FA23C0-5758-FD22-DC8E-6D9AD97AA75D}"/>
              </a:ext>
            </a:extLst>
          </p:cNvPr>
          <p:cNvSpPr txBox="1"/>
          <p:nvPr/>
        </p:nvSpPr>
        <p:spPr>
          <a:xfrm>
            <a:off x="1106892" y="3142247"/>
            <a:ext cx="329401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000000"/>
                </a:solidFill>
                <a:ea typeface="+mn-lt"/>
                <a:cs typeface="+mn-lt"/>
              </a:rPr>
              <a:t>Successfully connected to toll system's API can reduce the time that are used to manually upload the toll data everyday</a:t>
            </a:r>
            <a:endParaRPr lang="en-US" sz="2000" dirty="0">
              <a:solidFill>
                <a:srgbClr val="000000"/>
              </a:solidFill>
            </a:endParaRPr>
          </a:p>
        </p:txBody>
      </p:sp>
    </p:spTree>
    <p:extLst>
      <p:ext uri="{BB962C8B-B14F-4D97-AF65-F5344CB8AC3E}">
        <p14:creationId xmlns:p14="http://schemas.microsoft.com/office/powerpoint/2010/main" val="4175323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EE640-CC90-33A4-8C52-314D286639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DF40F-A2BE-7FCA-1A3A-BB7AF3975D06}"/>
              </a:ext>
            </a:extLst>
          </p:cNvPr>
          <p:cNvSpPr>
            <a:spLocks noGrp="1"/>
          </p:cNvSpPr>
          <p:nvPr>
            <p:ph type="ctrTitle"/>
          </p:nvPr>
        </p:nvSpPr>
        <p:spPr>
          <a:xfrm>
            <a:off x="2107520" y="437030"/>
            <a:ext cx="9417730" cy="332399"/>
          </a:xfrm>
        </p:spPr>
        <p:txBody>
          <a:bodyPr/>
          <a:lstStyle/>
          <a:p>
            <a:r>
              <a:rPr lang="en-US" dirty="0">
                <a:latin typeface="Franklin Gothic Book"/>
              </a:rPr>
              <a:t>Manual scanning of inspection report is cumbersome and not scalable</a:t>
            </a:r>
            <a:endParaRPr lang="en-US" dirty="0"/>
          </a:p>
        </p:txBody>
      </p:sp>
      <p:sp>
        <p:nvSpPr>
          <p:cNvPr id="5" name="Date Placeholder 4">
            <a:extLst>
              <a:ext uri="{FF2B5EF4-FFF2-40B4-BE49-F238E27FC236}">
                <a16:creationId xmlns:a16="http://schemas.microsoft.com/office/drawing/2014/main" id="{EEC7D86F-B361-05C0-F532-16C7E727C0E0}"/>
              </a:ext>
            </a:extLst>
          </p:cNvPr>
          <p:cNvSpPr>
            <a:spLocks noGrp="1"/>
          </p:cNvSpPr>
          <p:nvPr>
            <p:ph type="dt" sz="half" idx="10"/>
          </p:nvPr>
        </p:nvSpPr>
        <p:spPr/>
        <p:txBody>
          <a:bodyPr/>
          <a:lstStyle/>
          <a:p>
            <a:fld id="{D47A9A36-4EB0-BF46-AE48-7CDA251B954B}" type="datetime1">
              <a:rPr lang="en-US" smtClean="0"/>
              <a:t>4/17/2025</a:t>
            </a:fld>
            <a:endParaRPr lang="en-US"/>
          </a:p>
        </p:txBody>
      </p:sp>
      <p:sp>
        <p:nvSpPr>
          <p:cNvPr id="6" name="Slide Number Placeholder 5">
            <a:extLst>
              <a:ext uri="{FF2B5EF4-FFF2-40B4-BE49-F238E27FC236}">
                <a16:creationId xmlns:a16="http://schemas.microsoft.com/office/drawing/2014/main" id="{2CA6FD00-68EC-73A3-0C53-BF6419027358}"/>
              </a:ext>
            </a:extLst>
          </p:cNvPr>
          <p:cNvSpPr>
            <a:spLocks noGrp="1"/>
          </p:cNvSpPr>
          <p:nvPr>
            <p:ph type="sldNum" sz="quarter" idx="12"/>
          </p:nvPr>
        </p:nvSpPr>
        <p:spPr/>
        <p:txBody>
          <a:bodyPr/>
          <a:lstStyle/>
          <a:p>
            <a:fld id="{8A7A6979-0714-4377-B894-6BE4C2D6E202}" type="slidenum">
              <a:rPr lang="en-US" smtClean="0"/>
              <a:pPr/>
              <a:t>9</a:t>
            </a:fld>
            <a:endParaRPr lang="en-US"/>
          </a:p>
        </p:txBody>
      </p:sp>
      <p:sp>
        <p:nvSpPr>
          <p:cNvPr id="9" name="Rectangle: Rounded Corners 8">
            <a:extLst>
              <a:ext uri="{FF2B5EF4-FFF2-40B4-BE49-F238E27FC236}">
                <a16:creationId xmlns:a16="http://schemas.microsoft.com/office/drawing/2014/main" id="{83ECA547-9C53-BFA8-DED3-51DB3DF56654}"/>
              </a:ext>
            </a:extLst>
          </p:cNvPr>
          <p:cNvSpPr/>
          <p:nvPr/>
        </p:nvSpPr>
        <p:spPr>
          <a:xfrm>
            <a:off x="6736542" y="4365624"/>
            <a:ext cx="4791009"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Frequent trailer handover complicates ownership</a:t>
            </a:r>
          </a:p>
        </p:txBody>
      </p:sp>
      <p:sp>
        <p:nvSpPr>
          <p:cNvPr id="10" name="Rectangle: Rounded Corners 9">
            <a:extLst>
              <a:ext uri="{FF2B5EF4-FFF2-40B4-BE49-F238E27FC236}">
                <a16:creationId xmlns:a16="http://schemas.microsoft.com/office/drawing/2014/main" id="{53021C72-2004-4CC4-ACC8-4F8DDCAA13A0}"/>
              </a:ext>
            </a:extLst>
          </p:cNvPr>
          <p:cNvSpPr/>
          <p:nvPr/>
        </p:nvSpPr>
        <p:spPr>
          <a:xfrm>
            <a:off x="6736542" y="3165474"/>
            <a:ext cx="4791009" cy="82683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Manual Review causes delay and inaccuracies</a:t>
            </a:r>
          </a:p>
        </p:txBody>
      </p:sp>
      <p:sp>
        <p:nvSpPr>
          <p:cNvPr id="11" name="Rectangle: Rounded Corners 10">
            <a:extLst>
              <a:ext uri="{FF2B5EF4-FFF2-40B4-BE49-F238E27FC236}">
                <a16:creationId xmlns:a16="http://schemas.microsoft.com/office/drawing/2014/main" id="{956771FA-3F27-3FD5-56D4-9E4A57A723A1}"/>
              </a:ext>
            </a:extLst>
          </p:cNvPr>
          <p:cNvSpPr/>
          <p:nvPr/>
        </p:nvSpPr>
        <p:spPr>
          <a:xfrm>
            <a:off x="6736542" y="1965324"/>
            <a:ext cx="4791009" cy="82119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Driver adherence to filling inspection reports</a:t>
            </a:r>
          </a:p>
        </p:txBody>
      </p:sp>
      <p:pic>
        <p:nvPicPr>
          <p:cNvPr id="8" name="Picture 7" descr="A screenshot of a document&#10;&#10;AI-generated content may be incorrect.">
            <a:extLst>
              <a:ext uri="{FF2B5EF4-FFF2-40B4-BE49-F238E27FC236}">
                <a16:creationId xmlns:a16="http://schemas.microsoft.com/office/drawing/2014/main" id="{B3C76101-D097-E50C-8AE2-2BCF6E3DCD5B}"/>
              </a:ext>
            </a:extLst>
          </p:cNvPr>
          <p:cNvPicPr>
            <a:picLocks noChangeAspect="1"/>
          </p:cNvPicPr>
          <p:nvPr/>
        </p:nvPicPr>
        <p:blipFill>
          <a:blip r:embed="rId2"/>
          <a:stretch>
            <a:fillRect/>
          </a:stretch>
        </p:blipFill>
        <p:spPr>
          <a:xfrm>
            <a:off x="510494" y="994553"/>
            <a:ext cx="2645598" cy="3310927"/>
          </a:xfrm>
          <a:prstGeom prst="rect">
            <a:avLst/>
          </a:prstGeom>
          <a:ln>
            <a:solidFill>
              <a:schemeClr val="accent2"/>
            </a:solidFill>
          </a:ln>
        </p:spPr>
      </p:pic>
      <p:grpSp>
        <p:nvGrpSpPr>
          <p:cNvPr id="18" name="Group 17">
            <a:extLst>
              <a:ext uri="{FF2B5EF4-FFF2-40B4-BE49-F238E27FC236}">
                <a16:creationId xmlns:a16="http://schemas.microsoft.com/office/drawing/2014/main" id="{4B83A1E5-A4DB-1026-961C-C7CD80836F34}"/>
              </a:ext>
            </a:extLst>
          </p:cNvPr>
          <p:cNvGrpSpPr/>
          <p:nvPr/>
        </p:nvGrpSpPr>
        <p:grpSpPr>
          <a:xfrm>
            <a:off x="1306209" y="3204713"/>
            <a:ext cx="3872423" cy="2777255"/>
            <a:chOff x="1647671" y="2568515"/>
            <a:chExt cx="3872423" cy="2777255"/>
          </a:xfrm>
        </p:grpSpPr>
        <p:pic>
          <p:nvPicPr>
            <p:cNvPr id="15" name="Picture 14" descr="A screenshot of a phone&#10;&#10;AI-generated content may be incorrect.">
              <a:extLst>
                <a:ext uri="{FF2B5EF4-FFF2-40B4-BE49-F238E27FC236}">
                  <a16:creationId xmlns:a16="http://schemas.microsoft.com/office/drawing/2014/main" id="{B73EEFCE-0315-843E-72A7-7AC9F8D0FAB0}"/>
                </a:ext>
              </a:extLst>
            </p:cNvPr>
            <p:cNvPicPr>
              <a:picLocks noChangeAspect="1"/>
            </p:cNvPicPr>
            <p:nvPr/>
          </p:nvPicPr>
          <p:blipFill>
            <a:blip r:embed="rId3"/>
            <a:stretch>
              <a:fillRect/>
            </a:stretch>
          </p:blipFill>
          <p:spPr>
            <a:xfrm>
              <a:off x="1647671" y="2568515"/>
              <a:ext cx="3842753" cy="797957"/>
            </a:xfrm>
            <a:prstGeom prst="rect">
              <a:avLst/>
            </a:prstGeom>
          </p:spPr>
        </p:pic>
        <p:pic>
          <p:nvPicPr>
            <p:cNvPr id="16" name="Picture 15" descr="A collage of a semi truck&#10;&#10;AI-generated content may be incorrect.">
              <a:extLst>
                <a:ext uri="{FF2B5EF4-FFF2-40B4-BE49-F238E27FC236}">
                  <a16:creationId xmlns:a16="http://schemas.microsoft.com/office/drawing/2014/main" id="{F7B569B9-4E39-68D2-88D5-0246305E5B40}"/>
                </a:ext>
              </a:extLst>
            </p:cNvPr>
            <p:cNvPicPr>
              <a:picLocks noChangeAspect="1"/>
            </p:cNvPicPr>
            <p:nvPr/>
          </p:nvPicPr>
          <p:blipFill>
            <a:blip r:embed="rId4"/>
            <a:srcRect l="-549" t="952" r="256" b="179"/>
            <a:stretch/>
          </p:blipFill>
          <p:spPr>
            <a:xfrm>
              <a:off x="1655259" y="3363945"/>
              <a:ext cx="3864835" cy="1981825"/>
            </a:xfrm>
            <a:prstGeom prst="rect">
              <a:avLst/>
            </a:prstGeom>
          </p:spPr>
        </p:pic>
        <p:sp>
          <p:nvSpPr>
            <p:cNvPr id="17" name="Rectangle 16">
              <a:extLst>
                <a:ext uri="{FF2B5EF4-FFF2-40B4-BE49-F238E27FC236}">
                  <a16:creationId xmlns:a16="http://schemas.microsoft.com/office/drawing/2014/main" id="{553E72C2-3EB9-D15C-747A-9870DFD9DA75}"/>
                </a:ext>
              </a:extLst>
            </p:cNvPr>
            <p:cNvSpPr/>
            <p:nvPr/>
          </p:nvSpPr>
          <p:spPr>
            <a:xfrm>
              <a:off x="1718696" y="2598184"/>
              <a:ext cx="3672370" cy="271231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406161A1-C627-7E51-687D-478AE3F134E4}"/>
              </a:ext>
            </a:extLst>
          </p:cNvPr>
          <p:cNvPicPr>
            <a:picLocks noChangeAspect="1"/>
          </p:cNvPicPr>
          <p:nvPr/>
        </p:nvPicPr>
        <p:blipFill>
          <a:blip r:embed="rId5"/>
          <a:stretch>
            <a:fillRect/>
          </a:stretch>
        </p:blipFill>
        <p:spPr>
          <a:xfrm>
            <a:off x="5743575" y="1905000"/>
            <a:ext cx="933450" cy="952500"/>
          </a:xfrm>
          <a:prstGeom prst="rect">
            <a:avLst/>
          </a:prstGeom>
        </p:spPr>
      </p:pic>
      <p:pic>
        <p:nvPicPr>
          <p:cNvPr id="19" name="Picture 18">
            <a:extLst>
              <a:ext uri="{FF2B5EF4-FFF2-40B4-BE49-F238E27FC236}">
                <a16:creationId xmlns:a16="http://schemas.microsoft.com/office/drawing/2014/main" id="{8E29EC19-E657-1C76-E6D8-DB81B12C864A}"/>
              </a:ext>
            </a:extLst>
          </p:cNvPr>
          <p:cNvPicPr>
            <a:picLocks noChangeAspect="1"/>
          </p:cNvPicPr>
          <p:nvPr/>
        </p:nvPicPr>
        <p:blipFill>
          <a:blip r:embed="rId6"/>
          <a:stretch>
            <a:fillRect/>
          </a:stretch>
        </p:blipFill>
        <p:spPr>
          <a:xfrm>
            <a:off x="5829300" y="3190875"/>
            <a:ext cx="771525" cy="771525"/>
          </a:xfrm>
          <a:prstGeom prst="rect">
            <a:avLst/>
          </a:prstGeom>
        </p:spPr>
      </p:pic>
      <p:pic>
        <p:nvPicPr>
          <p:cNvPr id="20" name="Picture 19">
            <a:extLst>
              <a:ext uri="{FF2B5EF4-FFF2-40B4-BE49-F238E27FC236}">
                <a16:creationId xmlns:a16="http://schemas.microsoft.com/office/drawing/2014/main" id="{C425C441-0B83-F030-039E-FF61D04075B8}"/>
              </a:ext>
            </a:extLst>
          </p:cNvPr>
          <p:cNvPicPr>
            <a:picLocks noChangeAspect="1"/>
          </p:cNvPicPr>
          <p:nvPr/>
        </p:nvPicPr>
        <p:blipFill>
          <a:blip r:embed="rId7"/>
          <a:stretch>
            <a:fillRect/>
          </a:stretch>
        </p:blipFill>
        <p:spPr>
          <a:xfrm>
            <a:off x="5753100" y="4300538"/>
            <a:ext cx="923925" cy="952500"/>
          </a:xfrm>
          <a:prstGeom prst="rect">
            <a:avLst/>
          </a:prstGeom>
        </p:spPr>
      </p:pic>
    </p:spTree>
    <p:extLst>
      <p:ext uri="{BB962C8B-B14F-4D97-AF65-F5344CB8AC3E}">
        <p14:creationId xmlns:p14="http://schemas.microsoft.com/office/powerpoint/2010/main" val="2500797487"/>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Co-Brand_Powerpoint</Template>
  <TotalTime>1244</TotalTime>
  <Words>864</Words>
  <Application>Microsoft Office PowerPoint</Application>
  <PresentationFormat>Widescreen</PresentationFormat>
  <Paragraphs>133</Paragraphs>
  <Slides>63</Slides>
  <Notes>4</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Purdue2</vt:lpstr>
      <vt:lpstr>Using Predictive Analytics for to Associate Tolls and Damages to Customers </vt:lpstr>
      <vt:lpstr>A lot has happened in the last ~3 months</vt:lpstr>
      <vt:lpstr>PowerPoint Presentation</vt:lpstr>
      <vt:lpstr>Wabash TaaS revolutionizes logistics, but comes with challenges</vt:lpstr>
      <vt:lpstr>Data for attribution workflows help optimize operations and experience</vt:lpstr>
      <vt:lpstr>Due to customer confidentiality, we used LLMs to create synthetic data</vt:lpstr>
      <vt:lpstr>Manual matching of Tolls can cause cost leakage and inaccuracies</vt:lpstr>
      <vt:lpstr>This solution can be further improved using appropriate integrations</vt:lpstr>
      <vt:lpstr>Manual scanning of inspection report is cumbersome and not scalable</vt:lpstr>
      <vt:lpstr>Inspection reports with telematics can provide potential drivers</vt:lpstr>
      <vt:lpstr>We created a website to demonstrate sample output</vt:lpstr>
      <vt:lpstr>Damages Demo Video</vt:lpstr>
      <vt:lpstr>Supplementing data can help find the most likely driver</vt:lpstr>
      <vt:lpstr>Roadmap from data collection to data-driven</vt:lpstr>
      <vt:lpstr>Advanced modeling can reduce manual efforts and improve accuracy</vt:lpstr>
      <vt:lpstr>Turning Data into Trust: From Costly to Intelligent</vt:lpstr>
      <vt:lpstr>Recommendations on data modeling and how to organize the DB</vt:lpstr>
      <vt:lpstr>Capture the right fields for each table to create effective models</vt:lpstr>
      <vt:lpstr>can we clarify anything?</vt:lpstr>
      <vt:lpstr>PowerPoint Presentation</vt:lpstr>
      <vt:lpstr>PowerPoint Presentation</vt:lpstr>
      <vt:lpstr>Business Background</vt:lpstr>
      <vt:lpstr>Potential Solution:  Toll Attribution</vt:lpstr>
      <vt:lpstr>Can we triangulate driver name of Toll from inspection report</vt:lpstr>
      <vt:lpstr>Potential Solution: Flat-Rate Subscription for Tolls</vt:lpstr>
      <vt:lpstr>PowerPoint Presentation</vt:lpstr>
      <vt:lpstr>Potential Solution for Damage Attribution – Inspection reports</vt:lpstr>
      <vt:lpstr>Potential Solution for Damage Attribution – Model comparison</vt:lpstr>
      <vt:lpstr>Potential Solution for Damage Attribution</vt:lpstr>
      <vt:lpstr>PowerPoint Presentation</vt:lpstr>
      <vt:lpstr>PowerPoint Presentation</vt:lpstr>
      <vt:lpstr>What you can expect in our Final Presentation</vt:lpstr>
      <vt:lpstr>Other Ideas for Exploration</vt:lpstr>
      <vt:lpstr>PowerPoint Presentation</vt:lpstr>
      <vt:lpstr>Trucking and Logistics Industry Players</vt:lpstr>
      <vt:lpstr>Niche Service</vt:lpstr>
      <vt:lpstr>How we believe existing data can be connected </vt:lpstr>
      <vt:lpstr>Business Problem as part of this Project</vt:lpstr>
      <vt:lpstr>Thanks for sharing the files!</vt:lpstr>
      <vt:lpstr>Customer Journey – Our Understanding</vt:lpstr>
      <vt:lpstr>Weekly Catchup 21-Feb Agenda</vt:lpstr>
      <vt:lpstr>PowerPoint Presentation</vt:lpstr>
      <vt:lpstr>Weekly Catchup 12-Feb Agenda</vt:lpstr>
      <vt:lpstr>General Questions</vt:lpstr>
      <vt:lpstr>Open Questions around Toll Attribution</vt:lpstr>
      <vt:lpstr>Who's the target to be identified for Tolls</vt:lpstr>
      <vt:lpstr>Open Questions around Damage Attribution</vt:lpstr>
      <vt:lpstr>What's the target for Damages</vt:lpstr>
      <vt:lpstr>PowerPoint Presentation</vt:lpstr>
      <vt:lpstr>Weekly Catchup 05-Feb</vt:lpstr>
      <vt:lpstr>Data Questions</vt:lpstr>
      <vt:lpstr>PowerPoint Presentation</vt:lpstr>
      <vt:lpstr>Weekly Catchup 27-Jan </vt:lpstr>
      <vt:lpstr>ER Diagram</vt:lpstr>
      <vt:lpstr>PowerPoint Presentation</vt:lpstr>
      <vt:lpstr>PowerPoint Presentation</vt:lpstr>
      <vt:lpstr>PowerPoint Presentation</vt:lpstr>
      <vt:lpstr>PowerPoint Presentation</vt:lpstr>
      <vt:lpstr>PowerPoint Presentation</vt:lpstr>
      <vt:lpstr>Open Questions</vt:lpstr>
      <vt:lpstr>Data Required</vt:lpstr>
      <vt:lpstr>What are the Business Benefits if this project is implemented? </vt:lpstr>
      <vt:lpstr>Business to Analytics – How does Data 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Lanham, Matthew A</dc:creator>
  <cp:lastModifiedBy>Ananth Mohan</cp:lastModifiedBy>
  <cp:revision>7986</cp:revision>
  <dcterms:created xsi:type="dcterms:W3CDTF">2024-01-10T17:46:35Z</dcterms:created>
  <dcterms:modified xsi:type="dcterms:W3CDTF">2025-04-17T13:21:00Z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2023-02-01T19:33:41Z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1fcd283c-6b68-4694-bc56-c77c15714632</vt:lpwstr>
  </property>
  <property fmtid="{D5CDD505-2E9C-101B-9397-08002B2CF9AE}" pid="8" name="MSIP_Label_4044bd30-2ed7-4c9d-9d12-46200872a97b_ContentBits">
    <vt:lpwstr>0</vt:lpwstr>
  </property>
</Properties>
</file>